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B5047-C53C-4F51-A60C-CCF76D41B0BC}" v="43" dt="2021-12-16T20:25:44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es Rodriguez Ghio" userId="bd40921c-49de-49f4-8522-1e725d526804" providerId="ADAL" clId="{9C2B5047-C53C-4F51-A60C-CCF76D41B0BC}"/>
    <pc:docChg chg="undo custSel addSld delSld modSld sldOrd modMainMaster">
      <pc:chgData name="Angeles Rodriguez Ghio" userId="bd40921c-49de-49f4-8522-1e725d526804" providerId="ADAL" clId="{9C2B5047-C53C-4F51-A60C-CCF76D41B0BC}" dt="2021-12-16T20:25:44.111" v="4181"/>
      <pc:docMkLst>
        <pc:docMk/>
      </pc:docMkLst>
      <pc:sldChg chg="modSp mod ord setBg">
        <pc:chgData name="Angeles Rodriguez Ghio" userId="bd40921c-49de-49f4-8522-1e725d526804" providerId="ADAL" clId="{9C2B5047-C53C-4F51-A60C-CCF76D41B0BC}" dt="2021-12-16T20:25:04.856" v="4177"/>
        <pc:sldMkLst>
          <pc:docMk/>
          <pc:sldMk cId="3107260168" sldId="256"/>
        </pc:sldMkLst>
        <pc:spChg chg="mod">
          <ac:chgData name="Angeles Rodriguez Ghio" userId="bd40921c-49de-49f4-8522-1e725d526804" providerId="ADAL" clId="{9C2B5047-C53C-4F51-A60C-CCF76D41B0BC}" dt="2021-12-15T19:43:48.310" v="3582" actId="1076"/>
          <ac:spMkLst>
            <pc:docMk/>
            <pc:sldMk cId="3107260168" sldId="256"/>
            <ac:spMk id="2" creationId="{EB556000-2894-48DA-9AB2-0B68876D5709}"/>
          </ac:spMkLst>
        </pc:spChg>
        <pc:spChg chg="mod">
          <ac:chgData name="Angeles Rodriguez Ghio" userId="bd40921c-49de-49f4-8522-1e725d526804" providerId="ADAL" clId="{9C2B5047-C53C-4F51-A60C-CCF76D41B0BC}" dt="2021-12-16T20:24:37.614" v="4173" actId="14100"/>
          <ac:spMkLst>
            <pc:docMk/>
            <pc:sldMk cId="3107260168" sldId="256"/>
            <ac:spMk id="3" creationId="{9F55AC39-AB43-41C4-852C-77FFE5CF4B08}"/>
          </ac:spMkLst>
        </pc:spChg>
        <pc:picChg chg="mod">
          <ac:chgData name="Angeles Rodriguez Ghio" userId="bd40921c-49de-49f4-8522-1e725d526804" providerId="ADAL" clId="{9C2B5047-C53C-4F51-A60C-CCF76D41B0BC}" dt="2021-12-16T20:24:40.649" v="4174" actId="1076"/>
          <ac:picMkLst>
            <pc:docMk/>
            <pc:sldMk cId="3107260168" sldId="256"/>
            <ac:picMk id="7" creationId="{9B9E0E6F-35F4-4474-BA9E-88430DA1DB87}"/>
          </ac:picMkLst>
        </pc:picChg>
      </pc:sldChg>
      <pc:sldChg chg="modSp mod ord setBg">
        <pc:chgData name="Angeles Rodriguez Ghio" userId="bd40921c-49de-49f4-8522-1e725d526804" providerId="ADAL" clId="{9C2B5047-C53C-4F51-A60C-CCF76D41B0BC}" dt="2021-12-16T20:25:21.111" v="4179"/>
        <pc:sldMkLst>
          <pc:docMk/>
          <pc:sldMk cId="742804223" sldId="257"/>
        </pc:sldMkLst>
        <pc:spChg chg="mod">
          <ac:chgData name="Angeles Rodriguez Ghio" userId="bd40921c-49de-49f4-8522-1e725d526804" providerId="ADAL" clId="{9C2B5047-C53C-4F51-A60C-CCF76D41B0BC}" dt="2021-12-15T19:44:32.161" v="3607" actId="113"/>
          <ac:spMkLst>
            <pc:docMk/>
            <pc:sldMk cId="742804223" sldId="257"/>
            <ac:spMk id="7" creationId="{2B67EE74-84F5-47C8-A4BE-0C87DF4ECFD8}"/>
          </ac:spMkLst>
        </pc:spChg>
      </pc:sldChg>
      <pc:sldChg chg="modSp mod setBg">
        <pc:chgData name="Angeles Rodriguez Ghio" userId="bd40921c-49de-49f4-8522-1e725d526804" providerId="ADAL" clId="{9C2B5047-C53C-4F51-A60C-CCF76D41B0BC}" dt="2021-12-16T20:25:21.111" v="4179"/>
        <pc:sldMkLst>
          <pc:docMk/>
          <pc:sldMk cId="3444534899" sldId="258"/>
        </pc:sldMkLst>
        <pc:spChg chg="mod">
          <ac:chgData name="Angeles Rodriguez Ghio" userId="bd40921c-49de-49f4-8522-1e725d526804" providerId="ADAL" clId="{9C2B5047-C53C-4F51-A60C-CCF76D41B0BC}" dt="2021-12-15T19:44:59.598" v="3611" actId="20577"/>
          <ac:spMkLst>
            <pc:docMk/>
            <pc:sldMk cId="3444534899" sldId="258"/>
            <ac:spMk id="2" creationId="{BFCD6650-52F0-47DE-A069-F1DA7DEE65C3}"/>
          </ac:spMkLst>
        </pc:spChg>
        <pc:picChg chg="mod">
          <ac:chgData name="Angeles Rodriguez Ghio" userId="bd40921c-49de-49f4-8522-1e725d526804" providerId="ADAL" clId="{9C2B5047-C53C-4F51-A60C-CCF76D41B0BC}" dt="2021-12-13T20:02:05.993" v="3447"/>
          <ac:picMkLst>
            <pc:docMk/>
            <pc:sldMk cId="3444534899" sldId="258"/>
            <ac:picMk id="5" creationId="{86367A01-EB41-47A7-8ED4-5D4052D7D673}"/>
          </ac:picMkLst>
        </pc:picChg>
      </pc:sldChg>
      <pc:sldChg chg="modSp mod setBg">
        <pc:chgData name="Angeles Rodriguez Ghio" userId="bd40921c-49de-49f4-8522-1e725d526804" providerId="ADAL" clId="{9C2B5047-C53C-4F51-A60C-CCF76D41B0BC}" dt="2021-12-16T20:25:21.111" v="4179"/>
        <pc:sldMkLst>
          <pc:docMk/>
          <pc:sldMk cId="2010571628" sldId="259"/>
        </pc:sldMkLst>
        <pc:spChg chg="mod">
          <ac:chgData name="Angeles Rodriguez Ghio" userId="bd40921c-49de-49f4-8522-1e725d526804" providerId="ADAL" clId="{9C2B5047-C53C-4F51-A60C-CCF76D41B0BC}" dt="2021-12-15T20:28:49.301" v="3628" actId="113"/>
          <ac:spMkLst>
            <pc:docMk/>
            <pc:sldMk cId="2010571628" sldId="259"/>
            <ac:spMk id="2" creationId="{48F67128-3C25-40DF-84F6-839D9BCECCF9}"/>
          </ac:spMkLst>
        </pc:spChg>
      </pc:sldChg>
      <pc:sldChg chg="modSp mod setBg">
        <pc:chgData name="Angeles Rodriguez Ghio" userId="bd40921c-49de-49f4-8522-1e725d526804" providerId="ADAL" clId="{9C2B5047-C53C-4F51-A60C-CCF76D41B0BC}" dt="2021-12-16T20:25:21.111" v="4179"/>
        <pc:sldMkLst>
          <pc:docMk/>
          <pc:sldMk cId="4262003868" sldId="260"/>
        </pc:sldMkLst>
        <pc:spChg chg="mod">
          <ac:chgData name="Angeles Rodriguez Ghio" userId="bd40921c-49de-49f4-8522-1e725d526804" providerId="ADAL" clId="{9C2B5047-C53C-4F51-A60C-CCF76D41B0BC}" dt="2021-12-15T20:28:34.516" v="3624" actId="255"/>
          <ac:spMkLst>
            <pc:docMk/>
            <pc:sldMk cId="4262003868" sldId="260"/>
            <ac:spMk id="3" creationId="{8D582698-495E-4DD0-91F4-74C8B248EE32}"/>
          </ac:spMkLst>
        </pc:spChg>
      </pc:sldChg>
      <pc:sldChg chg="modSp mod setBg">
        <pc:chgData name="Angeles Rodriguez Ghio" userId="bd40921c-49de-49f4-8522-1e725d526804" providerId="ADAL" clId="{9C2B5047-C53C-4F51-A60C-CCF76D41B0BC}" dt="2021-12-16T20:25:21.111" v="4179"/>
        <pc:sldMkLst>
          <pc:docMk/>
          <pc:sldMk cId="2450771836" sldId="261"/>
        </pc:sldMkLst>
        <pc:spChg chg="mod">
          <ac:chgData name="Angeles Rodriguez Ghio" userId="bd40921c-49de-49f4-8522-1e725d526804" providerId="ADAL" clId="{9C2B5047-C53C-4F51-A60C-CCF76D41B0BC}" dt="2021-12-15T20:28:27.747" v="3623" actId="255"/>
          <ac:spMkLst>
            <pc:docMk/>
            <pc:sldMk cId="2450771836" sldId="261"/>
            <ac:spMk id="2" creationId="{E6308548-0002-45DE-B6F3-BF3CD1C2C79C}"/>
          </ac:spMkLst>
        </pc:spChg>
        <pc:picChg chg="mod">
          <ac:chgData name="Angeles Rodriguez Ghio" userId="bd40921c-49de-49f4-8522-1e725d526804" providerId="ADAL" clId="{9C2B5047-C53C-4F51-A60C-CCF76D41B0BC}" dt="2021-12-13T20:02:05.993" v="3447"/>
          <ac:picMkLst>
            <pc:docMk/>
            <pc:sldMk cId="2450771836" sldId="261"/>
            <ac:picMk id="5" creationId="{EB6B61AB-ECD1-48D1-BE7D-D877370D238C}"/>
          </ac:picMkLst>
        </pc:picChg>
      </pc:sldChg>
      <pc:sldChg chg="modSp mod setBg">
        <pc:chgData name="Angeles Rodriguez Ghio" userId="bd40921c-49de-49f4-8522-1e725d526804" providerId="ADAL" clId="{9C2B5047-C53C-4F51-A60C-CCF76D41B0BC}" dt="2021-12-16T20:25:21.111" v="4179"/>
        <pc:sldMkLst>
          <pc:docMk/>
          <pc:sldMk cId="2169922611" sldId="262"/>
        </pc:sldMkLst>
        <pc:spChg chg="mod">
          <ac:chgData name="Angeles Rodriguez Ghio" userId="bd40921c-49de-49f4-8522-1e725d526804" providerId="ADAL" clId="{9C2B5047-C53C-4F51-A60C-CCF76D41B0BC}" dt="2021-12-15T20:29:04.967" v="3631" actId="1076"/>
          <ac:spMkLst>
            <pc:docMk/>
            <pc:sldMk cId="2169922611" sldId="262"/>
            <ac:spMk id="2" creationId="{CD3020ED-0B69-4566-9097-5EE798473525}"/>
          </ac:spMkLst>
        </pc:spChg>
      </pc:sldChg>
      <pc:sldChg chg="addSp modSp mod setBg">
        <pc:chgData name="Angeles Rodriguez Ghio" userId="bd40921c-49de-49f4-8522-1e725d526804" providerId="ADAL" clId="{9C2B5047-C53C-4F51-A60C-CCF76D41B0BC}" dt="2021-12-16T20:25:21.111" v="4179"/>
        <pc:sldMkLst>
          <pc:docMk/>
          <pc:sldMk cId="724146508" sldId="263"/>
        </pc:sldMkLst>
        <pc:spChg chg="mod">
          <ac:chgData name="Angeles Rodriguez Ghio" userId="bd40921c-49de-49f4-8522-1e725d526804" providerId="ADAL" clId="{9C2B5047-C53C-4F51-A60C-CCF76D41B0BC}" dt="2021-12-15T20:32:48.548" v="3677" actId="1076"/>
          <ac:spMkLst>
            <pc:docMk/>
            <pc:sldMk cId="724146508" sldId="263"/>
            <ac:spMk id="2" creationId="{1C18ED75-A614-46FD-8747-758EA24B183A}"/>
          </ac:spMkLst>
        </pc:spChg>
        <pc:spChg chg="add mod">
          <ac:chgData name="Angeles Rodriguez Ghio" userId="bd40921c-49de-49f4-8522-1e725d526804" providerId="ADAL" clId="{9C2B5047-C53C-4F51-A60C-CCF76D41B0BC}" dt="2021-12-15T20:32:14.147" v="3672" actId="14100"/>
          <ac:spMkLst>
            <pc:docMk/>
            <pc:sldMk cId="724146508" sldId="263"/>
            <ac:spMk id="3" creationId="{D692488A-7326-4EDC-8582-1EEEA21F573A}"/>
          </ac:spMkLst>
        </pc:spChg>
        <pc:spChg chg="add mod">
          <ac:chgData name="Angeles Rodriguez Ghio" userId="bd40921c-49de-49f4-8522-1e725d526804" providerId="ADAL" clId="{9C2B5047-C53C-4F51-A60C-CCF76D41B0BC}" dt="2021-12-15T20:32:10.203" v="3669" actId="14100"/>
          <ac:spMkLst>
            <pc:docMk/>
            <pc:sldMk cId="724146508" sldId="263"/>
            <ac:spMk id="4" creationId="{700160CF-FE0E-433F-8ABB-EA24724974E0}"/>
          </ac:spMkLst>
        </pc:spChg>
        <pc:spChg chg="mod">
          <ac:chgData name="Angeles Rodriguez Ghio" userId="bd40921c-49de-49f4-8522-1e725d526804" providerId="ADAL" clId="{9C2B5047-C53C-4F51-A60C-CCF76D41B0BC}" dt="2021-12-15T20:33:03.410" v="3682" actId="207"/>
          <ac:spMkLst>
            <pc:docMk/>
            <pc:sldMk cId="724146508" sldId="263"/>
            <ac:spMk id="6" creationId="{F85DC019-58C8-4D10-881D-C9BBD4F5678C}"/>
          </ac:spMkLst>
        </pc:spChg>
        <pc:spChg chg="mod">
          <ac:chgData name="Angeles Rodriguez Ghio" userId="bd40921c-49de-49f4-8522-1e725d526804" providerId="ADAL" clId="{9C2B5047-C53C-4F51-A60C-CCF76D41B0BC}" dt="2021-12-15T20:33:00.484" v="3681" actId="207"/>
          <ac:spMkLst>
            <pc:docMk/>
            <pc:sldMk cId="724146508" sldId="263"/>
            <ac:spMk id="7" creationId="{5D5326B4-1776-49F3-B054-C1BDA39A61AE}"/>
          </ac:spMkLst>
        </pc:spChg>
        <pc:spChg chg="mod">
          <ac:chgData name="Angeles Rodriguez Ghio" userId="bd40921c-49de-49f4-8522-1e725d526804" providerId="ADAL" clId="{9C2B5047-C53C-4F51-A60C-CCF76D41B0BC}" dt="2021-12-15T20:32:53.853" v="3679" actId="207"/>
          <ac:spMkLst>
            <pc:docMk/>
            <pc:sldMk cId="724146508" sldId="263"/>
            <ac:spMk id="8" creationId="{E71A70DD-99B2-4206-8903-67DD6B4E33A4}"/>
          </ac:spMkLst>
        </pc:spChg>
        <pc:spChg chg="mod">
          <ac:chgData name="Angeles Rodriguez Ghio" userId="bd40921c-49de-49f4-8522-1e725d526804" providerId="ADAL" clId="{9C2B5047-C53C-4F51-A60C-CCF76D41B0BC}" dt="2021-12-15T20:33:06.015" v="3683" actId="207"/>
          <ac:spMkLst>
            <pc:docMk/>
            <pc:sldMk cId="724146508" sldId="263"/>
            <ac:spMk id="9" creationId="{097AC5F3-47D9-49D4-9637-853D04AFB7EB}"/>
          </ac:spMkLst>
        </pc:spChg>
        <pc:spChg chg="add mod">
          <ac:chgData name="Angeles Rodriguez Ghio" userId="bd40921c-49de-49f4-8522-1e725d526804" providerId="ADAL" clId="{9C2B5047-C53C-4F51-A60C-CCF76D41B0BC}" dt="2021-12-15T20:32:07.556" v="3668" actId="14100"/>
          <ac:spMkLst>
            <pc:docMk/>
            <pc:sldMk cId="724146508" sldId="263"/>
            <ac:spMk id="10" creationId="{42FD874D-EA40-43BE-8B8F-C1F408045F6A}"/>
          </ac:spMkLst>
        </pc:spChg>
        <pc:spChg chg="add mod">
          <ac:chgData name="Angeles Rodriguez Ghio" userId="bd40921c-49de-49f4-8522-1e725d526804" providerId="ADAL" clId="{9C2B5047-C53C-4F51-A60C-CCF76D41B0BC}" dt="2021-12-15T20:32:40.129" v="3676" actId="1076"/>
          <ac:spMkLst>
            <pc:docMk/>
            <pc:sldMk cId="724146508" sldId="263"/>
            <ac:spMk id="11" creationId="{3C1DC4DC-91C3-4EF4-BD32-6299C69A628C}"/>
          </ac:spMkLst>
        </pc:spChg>
        <pc:picChg chg="mod">
          <ac:chgData name="Angeles Rodriguez Ghio" userId="bd40921c-49de-49f4-8522-1e725d526804" providerId="ADAL" clId="{9C2B5047-C53C-4F51-A60C-CCF76D41B0BC}" dt="2021-12-15T20:33:10.641" v="3684" actId="1076"/>
          <ac:picMkLst>
            <pc:docMk/>
            <pc:sldMk cId="724146508" sldId="263"/>
            <ac:picMk id="5" creationId="{FA42A4DB-2B11-4EE0-B85E-CBAB39E1D5C2}"/>
          </ac:picMkLst>
        </pc:picChg>
      </pc:sldChg>
      <pc:sldChg chg="addSp delSp modSp mod setBg">
        <pc:chgData name="Angeles Rodriguez Ghio" userId="bd40921c-49de-49f4-8522-1e725d526804" providerId="ADAL" clId="{9C2B5047-C53C-4F51-A60C-CCF76D41B0BC}" dt="2021-12-16T20:25:31.995" v="4180"/>
        <pc:sldMkLst>
          <pc:docMk/>
          <pc:sldMk cId="1851660365" sldId="264"/>
        </pc:sldMkLst>
        <pc:spChg chg="mod">
          <ac:chgData name="Angeles Rodriguez Ghio" userId="bd40921c-49de-49f4-8522-1e725d526804" providerId="ADAL" clId="{9C2B5047-C53C-4F51-A60C-CCF76D41B0BC}" dt="2021-12-16T20:17:58.177" v="3867" actId="403"/>
          <ac:spMkLst>
            <pc:docMk/>
            <pc:sldMk cId="1851660365" sldId="264"/>
            <ac:spMk id="2" creationId="{6E0B66CB-14CB-4BA2-82A6-C9B8610B66B1}"/>
          </ac:spMkLst>
        </pc:spChg>
        <pc:spChg chg="del">
          <ac:chgData name="Angeles Rodriguez Ghio" userId="bd40921c-49de-49f4-8522-1e725d526804" providerId="ADAL" clId="{9C2B5047-C53C-4F51-A60C-CCF76D41B0BC}" dt="2021-12-13T19:19:22.969" v="71" actId="478"/>
          <ac:spMkLst>
            <pc:docMk/>
            <pc:sldMk cId="1851660365" sldId="264"/>
            <ac:spMk id="3" creationId="{5B0D0E19-B3C0-493A-9CA1-30837FDCA72D}"/>
          </ac:spMkLst>
        </pc:spChg>
        <pc:spChg chg="add mod">
          <ac:chgData name="Angeles Rodriguez Ghio" userId="bd40921c-49de-49f4-8522-1e725d526804" providerId="ADAL" clId="{9C2B5047-C53C-4F51-A60C-CCF76D41B0BC}" dt="2021-12-15T20:33:22.790" v="3687" actId="1076"/>
          <ac:spMkLst>
            <pc:docMk/>
            <pc:sldMk cId="1851660365" sldId="264"/>
            <ac:spMk id="6" creationId="{BDDA27FB-A560-4969-89E0-69E7A969CA7A}"/>
          </ac:spMkLst>
        </pc:spChg>
        <pc:picChg chg="add mod">
          <ac:chgData name="Angeles Rodriguez Ghio" userId="bd40921c-49de-49f4-8522-1e725d526804" providerId="ADAL" clId="{9C2B5047-C53C-4F51-A60C-CCF76D41B0BC}" dt="2021-12-13T19:19:59.629" v="75" actId="14100"/>
          <ac:picMkLst>
            <pc:docMk/>
            <pc:sldMk cId="1851660365" sldId="264"/>
            <ac:picMk id="5" creationId="{8D5C0A09-DE30-457D-8D74-E06580B66E76}"/>
          </ac:picMkLst>
        </pc:picChg>
      </pc:sldChg>
      <pc:sldChg chg="addSp delSp modSp mod setBg">
        <pc:chgData name="Angeles Rodriguez Ghio" userId="bd40921c-49de-49f4-8522-1e725d526804" providerId="ADAL" clId="{9C2B5047-C53C-4F51-A60C-CCF76D41B0BC}" dt="2021-12-16T20:25:31.995" v="4180"/>
        <pc:sldMkLst>
          <pc:docMk/>
          <pc:sldMk cId="2357944927" sldId="265"/>
        </pc:sldMkLst>
        <pc:spChg chg="del">
          <ac:chgData name="Angeles Rodriguez Ghio" userId="bd40921c-49de-49f4-8522-1e725d526804" providerId="ADAL" clId="{9C2B5047-C53C-4F51-A60C-CCF76D41B0BC}" dt="2021-12-13T19:20:41.347" v="115" actId="478"/>
          <ac:spMkLst>
            <pc:docMk/>
            <pc:sldMk cId="2357944927" sldId="265"/>
            <ac:spMk id="2" creationId="{984C4EF1-CF0C-4626-AE1F-5CE0FE383770}"/>
          </ac:spMkLst>
        </pc:spChg>
        <pc:spChg chg="del">
          <ac:chgData name="Angeles Rodriguez Ghio" userId="bd40921c-49de-49f4-8522-1e725d526804" providerId="ADAL" clId="{9C2B5047-C53C-4F51-A60C-CCF76D41B0BC}" dt="2021-12-13T19:20:35.030" v="112" actId="22"/>
          <ac:spMkLst>
            <pc:docMk/>
            <pc:sldMk cId="2357944927" sldId="265"/>
            <ac:spMk id="3" creationId="{857DDDB7-1CE6-418E-99BA-679D91B6DDB6}"/>
          </ac:spMkLst>
        </pc:spChg>
        <pc:spChg chg="add mod">
          <ac:chgData name="Angeles Rodriguez Ghio" userId="bd40921c-49de-49f4-8522-1e725d526804" providerId="ADAL" clId="{9C2B5047-C53C-4F51-A60C-CCF76D41B0BC}" dt="2021-12-16T20:17:42.068" v="3863" actId="404"/>
          <ac:spMkLst>
            <pc:docMk/>
            <pc:sldMk cId="2357944927" sldId="265"/>
            <ac:spMk id="6" creationId="{639A0719-40C3-4621-BD10-D2B67540E141}"/>
          </ac:spMkLst>
        </pc:spChg>
        <pc:spChg chg="add mod">
          <ac:chgData name="Angeles Rodriguez Ghio" userId="bd40921c-49de-49f4-8522-1e725d526804" providerId="ADAL" clId="{9C2B5047-C53C-4F51-A60C-CCF76D41B0BC}" dt="2021-12-13T19:21:29.619" v="174" actId="1582"/>
          <ac:spMkLst>
            <pc:docMk/>
            <pc:sldMk cId="2357944927" sldId="265"/>
            <ac:spMk id="7" creationId="{A4A0E42A-33B0-4ED1-8900-D746C7082FF7}"/>
          </ac:spMkLst>
        </pc:spChg>
        <pc:picChg chg="add mod ord">
          <ac:chgData name="Angeles Rodriguez Ghio" userId="bd40921c-49de-49f4-8522-1e725d526804" providerId="ADAL" clId="{9C2B5047-C53C-4F51-A60C-CCF76D41B0BC}" dt="2021-12-13T19:21:06.462" v="170" actId="1076"/>
          <ac:picMkLst>
            <pc:docMk/>
            <pc:sldMk cId="2357944927" sldId="265"/>
            <ac:picMk id="5" creationId="{AC213814-0269-451A-AFCC-3ECB0975449E}"/>
          </ac:picMkLst>
        </pc:picChg>
        <pc:picChg chg="add del mod">
          <ac:chgData name="Angeles Rodriguez Ghio" userId="bd40921c-49de-49f4-8522-1e725d526804" providerId="ADAL" clId="{9C2B5047-C53C-4F51-A60C-CCF76D41B0BC}" dt="2021-12-13T19:22:01.785" v="178" actId="21"/>
          <ac:picMkLst>
            <pc:docMk/>
            <pc:sldMk cId="2357944927" sldId="265"/>
            <ac:picMk id="9" creationId="{531A607F-FF54-4106-9ABF-895EECAA0311}"/>
          </ac:picMkLst>
        </pc:picChg>
      </pc:sldChg>
      <pc:sldChg chg="addSp delSp modSp mod setBg">
        <pc:chgData name="Angeles Rodriguez Ghio" userId="bd40921c-49de-49f4-8522-1e725d526804" providerId="ADAL" clId="{9C2B5047-C53C-4F51-A60C-CCF76D41B0BC}" dt="2021-12-16T20:25:31.995" v="4180"/>
        <pc:sldMkLst>
          <pc:docMk/>
          <pc:sldMk cId="585913251" sldId="266"/>
        </pc:sldMkLst>
        <pc:spChg chg="del">
          <ac:chgData name="Angeles Rodriguez Ghio" userId="bd40921c-49de-49f4-8522-1e725d526804" providerId="ADAL" clId="{9C2B5047-C53C-4F51-A60C-CCF76D41B0BC}" dt="2021-12-13T19:22:07.444" v="182" actId="478"/>
          <ac:spMkLst>
            <pc:docMk/>
            <pc:sldMk cId="585913251" sldId="266"/>
            <ac:spMk id="2" creationId="{3BFEEDC6-019D-4466-82AB-73857730E93C}"/>
          </ac:spMkLst>
        </pc:spChg>
        <pc:spChg chg="del">
          <ac:chgData name="Angeles Rodriguez Ghio" userId="bd40921c-49de-49f4-8522-1e725d526804" providerId="ADAL" clId="{9C2B5047-C53C-4F51-A60C-CCF76D41B0BC}" dt="2021-12-13T19:22:03.080" v="179"/>
          <ac:spMkLst>
            <pc:docMk/>
            <pc:sldMk cId="585913251" sldId="266"/>
            <ac:spMk id="3" creationId="{C212662C-7450-40D2-894F-720AC2B43BCD}"/>
          </ac:spMkLst>
        </pc:spChg>
        <pc:spChg chg="add mod">
          <ac:chgData name="Angeles Rodriguez Ghio" userId="bd40921c-49de-49f4-8522-1e725d526804" providerId="ADAL" clId="{9C2B5047-C53C-4F51-A60C-CCF76D41B0BC}" dt="2021-12-13T19:22:28.297" v="188" actId="14100"/>
          <ac:spMkLst>
            <pc:docMk/>
            <pc:sldMk cId="585913251" sldId="266"/>
            <ac:spMk id="5" creationId="{18D493E5-943F-41FD-BD65-1BF2FF63C7B2}"/>
          </ac:spMkLst>
        </pc:spChg>
        <pc:spChg chg="add mod">
          <ac:chgData name="Angeles Rodriguez Ghio" userId="bd40921c-49de-49f4-8522-1e725d526804" providerId="ADAL" clId="{9C2B5047-C53C-4F51-A60C-CCF76D41B0BC}" dt="2021-12-16T20:17:46.393" v="3864" actId="404"/>
          <ac:spMkLst>
            <pc:docMk/>
            <pc:sldMk cId="585913251" sldId="266"/>
            <ac:spMk id="6" creationId="{35F4303E-06FF-4906-B2C2-D3184767DB1D}"/>
          </ac:spMkLst>
        </pc:spChg>
        <pc:picChg chg="add mod">
          <ac:chgData name="Angeles Rodriguez Ghio" userId="bd40921c-49de-49f4-8522-1e725d526804" providerId="ADAL" clId="{9C2B5047-C53C-4F51-A60C-CCF76D41B0BC}" dt="2021-12-13T19:22:05.440" v="181" actId="14100"/>
          <ac:picMkLst>
            <pc:docMk/>
            <pc:sldMk cId="585913251" sldId="266"/>
            <ac:picMk id="4" creationId="{A60BD1B3-EF3B-4A2D-82F2-168962CF78C3}"/>
          </ac:picMkLst>
        </pc:picChg>
      </pc:sldChg>
      <pc:sldChg chg="del">
        <pc:chgData name="Angeles Rodriguez Ghio" userId="bd40921c-49de-49f4-8522-1e725d526804" providerId="ADAL" clId="{9C2B5047-C53C-4F51-A60C-CCF76D41B0BC}" dt="2021-12-15T19:43:30.170" v="3579" actId="47"/>
        <pc:sldMkLst>
          <pc:docMk/>
          <pc:sldMk cId="3076103710" sldId="267"/>
        </pc:sldMkLst>
      </pc:sldChg>
      <pc:sldChg chg="addSp delSp modSp new mod setBg">
        <pc:chgData name="Angeles Rodriguez Ghio" userId="bd40921c-49de-49f4-8522-1e725d526804" providerId="ADAL" clId="{9C2B5047-C53C-4F51-A60C-CCF76D41B0BC}" dt="2021-12-16T20:25:31.995" v="4180"/>
        <pc:sldMkLst>
          <pc:docMk/>
          <pc:sldMk cId="4125336598" sldId="268"/>
        </pc:sldMkLst>
        <pc:spChg chg="add del mod">
          <ac:chgData name="Angeles Rodriguez Ghio" userId="bd40921c-49de-49f4-8522-1e725d526804" providerId="ADAL" clId="{9C2B5047-C53C-4F51-A60C-CCF76D41B0BC}" dt="2021-12-13T19:23:55.700" v="229" actId="478"/>
          <ac:spMkLst>
            <pc:docMk/>
            <pc:sldMk cId="4125336598" sldId="268"/>
            <ac:spMk id="2" creationId="{0948BC5A-8AF0-4921-BD0E-710199110579}"/>
          </ac:spMkLst>
        </pc:spChg>
        <pc:spChg chg="del">
          <ac:chgData name="Angeles Rodriguez Ghio" userId="bd40921c-49de-49f4-8522-1e725d526804" providerId="ADAL" clId="{9C2B5047-C53C-4F51-A60C-CCF76D41B0BC}" dt="2021-12-13T19:23:35.039" v="221" actId="478"/>
          <ac:spMkLst>
            <pc:docMk/>
            <pc:sldMk cId="4125336598" sldId="268"/>
            <ac:spMk id="3" creationId="{A15BE1EC-EECB-439C-83E2-2443BE740EAF}"/>
          </ac:spMkLst>
        </pc:spChg>
        <pc:spChg chg="add mod">
          <ac:chgData name="Angeles Rodriguez Ghio" userId="bd40921c-49de-49f4-8522-1e725d526804" providerId="ADAL" clId="{9C2B5047-C53C-4F51-A60C-CCF76D41B0BC}" dt="2021-12-16T20:18:06.491" v="3868" actId="404"/>
          <ac:spMkLst>
            <pc:docMk/>
            <pc:sldMk cId="4125336598" sldId="268"/>
            <ac:spMk id="6" creationId="{D85E30E7-BB93-4240-AF1F-FC05DE81A152}"/>
          </ac:spMkLst>
        </pc:spChg>
        <pc:spChg chg="add mod">
          <ac:chgData name="Angeles Rodriguez Ghio" userId="bd40921c-49de-49f4-8522-1e725d526804" providerId="ADAL" clId="{9C2B5047-C53C-4F51-A60C-CCF76D41B0BC}" dt="2021-12-15T20:33:49.983" v="3693" actId="14100"/>
          <ac:spMkLst>
            <pc:docMk/>
            <pc:sldMk cId="4125336598" sldId="268"/>
            <ac:spMk id="7" creationId="{5DF1DF1A-DC13-4559-AB62-7056EE50912B}"/>
          </ac:spMkLst>
        </pc:spChg>
        <pc:spChg chg="add del">
          <ac:chgData name="Angeles Rodriguez Ghio" userId="bd40921c-49de-49f4-8522-1e725d526804" providerId="ADAL" clId="{9C2B5047-C53C-4F51-A60C-CCF76D41B0BC}" dt="2021-12-13T19:23:53.290" v="228" actId="26606"/>
          <ac:spMkLst>
            <pc:docMk/>
            <pc:sldMk cId="4125336598" sldId="268"/>
            <ac:spMk id="10" creationId="{A4AC5506-6312-4701-8D3C-40187889A947}"/>
          </ac:spMkLst>
        </pc:spChg>
        <pc:picChg chg="add mod">
          <ac:chgData name="Angeles Rodriguez Ghio" userId="bd40921c-49de-49f4-8522-1e725d526804" providerId="ADAL" clId="{9C2B5047-C53C-4F51-A60C-CCF76D41B0BC}" dt="2021-12-13T19:24:00.918" v="232" actId="1076"/>
          <ac:picMkLst>
            <pc:docMk/>
            <pc:sldMk cId="4125336598" sldId="268"/>
            <ac:picMk id="5" creationId="{B42A0A0B-B941-4385-AC31-124A50628BAD}"/>
          </ac:picMkLst>
        </pc:picChg>
      </pc:sldChg>
      <pc:sldChg chg="addSp delSp modSp new mod setBg">
        <pc:chgData name="Angeles Rodriguez Ghio" userId="bd40921c-49de-49f4-8522-1e725d526804" providerId="ADAL" clId="{9C2B5047-C53C-4F51-A60C-CCF76D41B0BC}" dt="2021-12-16T20:25:31.995" v="4180"/>
        <pc:sldMkLst>
          <pc:docMk/>
          <pc:sldMk cId="2047929653" sldId="269"/>
        </pc:sldMkLst>
        <pc:spChg chg="add del">
          <ac:chgData name="Angeles Rodriguez Ghio" userId="bd40921c-49de-49f4-8522-1e725d526804" providerId="ADAL" clId="{9C2B5047-C53C-4F51-A60C-CCF76D41B0BC}" dt="2021-12-15T20:34:42.051" v="3705" actId="478"/>
          <ac:spMkLst>
            <pc:docMk/>
            <pc:sldMk cId="2047929653" sldId="269"/>
            <ac:spMk id="2" creationId="{68772B58-1CB4-4756-987C-D67ED8DD491A}"/>
          </ac:spMkLst>
        </pc:spChg>
        <pc:spChg chg="del">
          <ac:chgData name="Angeles Rodriguez Ghio" userId="bd40921c-49de-49f4-8522-1e725d526804" providerId="ADAL" clId="{9C2B5047-C53C-4F51-A60C-CCF76D41B0BC}" dt="2021-12-13T19:25:32.448" v="358" actId="478"/>
          <ac:spMkLst>
            <pc:docMk/>
            <pc:sldMk cId="2047929653" sldId="269"/>
            <ac:spMk id="2" creationId="{D9CA6A4B-E21B-4789-85D8-F71214A38404}"/>
          </ac:spMkLst>
        </pc:spChg>
        <pc:spChg chg="del">
          <ac:chgData name="Angeles Rodriguez Ghio" userId="bd40921c-49de-49f4-8522-1e725d526804" providerId="ADAL" clId="{9C2B5047-C53C-4F51-A60C-CCF76D41B0BC}" dt="2021-12-13T19:25:30.277" v="357" actId="478"/>
          <ac:spMkLst>
            <pc:docMk/>
            <pc:sldMk cId="2047929653" sldId="269"/>
            <ac:spMk id="3" creationId="{671F003C-3403-4433-9568-61A5473A3B6D}"/>
          </ac:spMkLst>
        </pc:spChg>
        <pc:spChg chg="add mod">
          <ac:chgData name="Angeles Rodriguez Ghio" userId="bd40921c-49de-49f4-8522-1e725d526804" providerId="ADAL" clId="{9C2B5047-C53C-4F51-A60C-CCF76D41B0BC}" dt="2021-12-16T20:18:12.775" v="3869" actId="404"/>
          <ac:spMkLst>
            <pc:docMk/>
            <pc:sldMk cId="2047929653" sldId="269"/>
            <ac:spMk id="6" creationId="{F6EC8B7E-CA77-499F-9511-A0CDAF5A6ED1}"/>
          </ac:spMkLst>
        </pc:spChg>
        <pc:picChg chg="add del mod">
          <ac:chgData name="Angeles Rodriguez Ghio" userId="bd40921c-49de-49f4-8522-1e725d526804" providerId="ADAL" clId="{9C2B5047-C53C-4F51-A60C-CCF76D41B0BC}" dt="2021-12-13T19:28:50.733" v="679" actId="478"/>
          <ac:picMkLst>
            <pc:docMk/>
            <pc:sldMk cId="2047929653" sldId="269"/>
            <ac:picMk id="5" creationId="{57A4394C-54E9-4896-B4D9-600D8380E411}"/>
          </ac:picMkLst>
        </pc:picChg>
      </pc:sldChg>
      <pc:sldChg chg="addSp delSp modSp new mod setBg">
        <pc:chgData name="Angeles Rodriguez Ghio" userId="bd40921c-49de-49f4-8522-1e725d526804" providerId="ADAL" clId="{9C2B5047-C53C-4F51-A60C-CCF76D41B0BC}" dt="2021-12-16T20:25:31.995" v="4180"/>
        <pc:sldMkLst>
          <pc:docMk/>
          <pc:sldMk cId="2362744090" sldId="270"/>
        </pc:sldMkLst>
        <pc:spChg chg="del">
          <ac:chgData name="Angeles Rodriguez Ghio" userId="bd40921c-49de-49f4-8522-1e725d526804" providerId="ADAL" clId="{9C2B5047-C53C-4F51-A60C-CCF76D41B0BC}" dt="2021-12-13T19:29:07.514" v="686" actId="478"/>
          <ac:spMkLst>
            <pc:docMk/>
            <pc:sldMk cId="2362744090" sldId="270"/>
            <ac:spMk id="2" creationId="{D56404CB-B1AC-4AF3-B406-AEF3CAE18FFD}"/>
          </ac:spMkLst>
        </pc:spChg>
        <pc:spChg chg="del">
          <ac:chgData name="Angeles Rodriguez Ghio" userId="bd40921c-49de-49f4-8522-1e725d526804" providerId="ADAL" clId="{9C2B5047-C53C-4F51-A60C-CCF76D41B0BC}" dt="2021-12-13T19:28:52.834" v="680" actId="22"/>
          <ac:spMkLst>
            <pc:docMk/>
            <pc:sldMk cId="2362744090" sldId="270"/>
            <ac:spMk id="3" creationId="{5B5F4649-652B-4C5D-BD50-A42B883D9510}"/>
          </ac:spMkLst>
        </pc:spChg>
        <pc:spChg chg="add mod">
          <ac:chgData name="Angeles Rodriguez Ghio" userId="bd40921c-49de-49f4-8522-1e725d526804" providerId="ADAL" clId="{9C2B5047-C53C-4F51-A60C-CCF76D41B0BC}" dt="2021-12-16T20:18:31.302" v="3873" actId="255"/>
          <ac:spMkLst>
            <pc:docMk/>
            <pc:sldMk cId="2362744090" sldId="270"/>
            <ac:spMk id="6" creationId="{67B5232E-CA74-4D2F-B53A-EB7ED09E7705}"/>
          </ac:spMkLst>
        </pc:spChg>
        <pc:picChg chg="add mod ord">
          <ac:chgData name="Angeles Rodriguez Ghio" userId="bd40921c-49de-49f4-8522-1e725d526804" providerId="ADAL" clId="{9C2B5047-C53C-4F51-A60C-CCF76D41B0BC}" dt="2021-12-13T19:29:04.243" v="685" actId="14100"/>
          <ac:picMkLst>
            <pc:docMk/>
            <pc:sldMk cId="2362744090" sldId="270"/>
            <ac:picMk id="5" creationId="{A6D5E490-2BFE-493C-8BF4-A78D5F23E23D}"/>
          </ac:picMkLst>
        </pc:picChg>
      </pc:sldChg>
      <pc:sldChg chg="addSp delSp modSp new mod setBg">
        <pc:chgData name="Angeles Rodriguez Ghio" userId="bd40921c-49de-49f4-8522-1e725d526804" providerId="ADAL" clId="{9C2B5047-C53C-4F51-A60C-CCF76D41B0BC}" dt="2021-12-16T20:25:31.995" v="4180"/>
        <pc:sldMkLst>
          <pc:docMk/>
          <pc:sldMk cId="3009103889" sldId="271"/>
        </pc:sldMkLst>
        <pc:spChg chg="del">
          <ac:chgData name="Angeles Rodriguez Ghio" userId="bd40921c-49de-49f4-8522-1e725d526804" providerId="ADAL" clId="{9C2B5047-C53C-4F51-A60C-CCF76D41B0BC}" dt="2021-12-13T19:31:04.395" v="943" actId="478"/>
          <ac:spMkLst>
            <pc:docMk/>
            <pc:sldMk cId="3009103889" sldId="271"/>
            <ac:spMk id="2" creationId="{9B321F25-B82D-46E2-8319-F6193CE74709}"/>
          </ac:spMkLst>
        </pc:spChg>
        <pc:spChg chg="del">
          <ac:chgData name="Angeles Rodriguez Ghio" userId="bd40921c-49de-49f4-8522-1e725d526804" providerId="ADAL" clId="{9C2B5047-C53C-4F51-A60C-CCF76D41B0BC}" dt="2021-12-13T19:30:55.792" v="940" actId="22"/>
          <ac:spMkLst>
            <pc:docMk/>
            <pc:sldMk cId="3009103889" sldId="271"/>
            <ac:spMk id="3" creationId="{D35353A0-2254-4BC2-B010-DABA99EC1FC4}"/>
          </ac:spMkLst>
        </pc:spChg>
        <pc:spChg chg="add mod">
          <ac:chgData name="Angeles Rodriguez Ghio" userId="bd40921c-49de-49f4-8522-1e725d526804" providerId="ADAL" clId="{9C2B5047-C53C-4F51-A60C-CCF76D41B0BC}" dt="2021-12-16T20:18:43.656" v="3876" actId="404"/>
          <ac:spMkLst>
            <pc:docMk/>
            <pc:sldMk cId="3009103889" sldId="271"/>
            <ac:spMk id="6" creationId="{7856E142-FDD4-4846-8C3B-9EB121B1BF17}"/>
          </ac:spMkLst>
        </pc:spChg>
        <pc:picChg chg="add mod ord">
          <ac:chgData name="Angeles Rodriguez Ghio" userId="bd40921c-49de-49f4-8522-1e725d526804" providerId="ADAL" clId="{9C2B5047-C53C-4F51-A60C-CCF76D41B0BC}" dt="2021-12-13T19:31:01.364" v="942" actId="1076"/>
          <ac:picMkLst>
            <pc:docMk/>
            <pc:sldMk cId="3009103889" sldId="271"/>
            <ac:picMk id="5" creationId="{D60951E0-D224-4439-9454-8A59BAC744AC}"/>
          </ac:picMkLst>
        </pc:picChg>
      </pc:sldChg>
      <pc:sldChg chg="addSp delSp modSp new mod setBg">
        <pc:chgData name="Angeles Rodriguez Ghio" userId="bd40921c-49de-49f4-8522-1e725d526804" providerId="ADAL" clId="{9C2B5047-C53C-4F51-A60C-CCF76D41B0BC}" dt="2021-12-16T20:25:44.111" v="4181"/>
        <pc:sldMkLst>
          <pc:docMk/>
          <pc:sldMk cId="3921974735" sldId="272"/>
        </pc:sldMkLst>
        <pc:spChg chg="del">
          <ac:chgData name="Angeles Rodriguez Ghio" userId="bd40921c-49de-49f4-8522-1e725d526804" providerId="ADAL" clId="{9C2B5047-C53C-4F51-A60C-CCF76D41B0BC}" dt="2021-12-13T19:33:05.333" v="1178" actId="478"/>
          <ac:spMkLst>
            <pc:docMk/>
            <pc:sldMk cId="3921974735" sldId="272"/>
            <ac:spMk id="2" creationId="{4905C7D5-8515-4362-B4DF-B2C982CBB92A}"/>
          </ac:spMkLst>
        </pc:spChg>
        <pc:spChg chg="del">
          <ac:chgData name="Angeles Rodriguez Ghio" userId="bd40921c-49de-49f4-8522-1e725d526804" providerId="ADAL" clId="{9C2B5047-C53C-4F51-A60C-CCF76D41B0BC}" dt="2021-12-13T19:33:02.543" v="1177" actId="478"/>
          <ac:spMkLst>
            <pc:docMk/>
            <pc:sldMk cId="3921974735" sldId="272"/>
            <ac:spMk id="3" creationId="{1E7018CE-0AB9-4CC4-AC2A-14F1DE9765B5}"/>
          </ac:spMkLst>
        </pc:spChg>
        <pc:spChg chg="add mod">
          <ac:chgData name="Angeles Rodriguez Ghio" userId="bd40921c-49de-49f4-8522-1e725d526804" providerId="ADAL" clId="{9C2B5047-C53C-4F51-A60C-CCF76D41B0BC}" dt="2021-12-16T20:19:29.974" v="3878" actId="404"/>
          <ac:spMkLst>
            <pc:docMk/>
            <pc:sldMk cId="3921974735" sldId="272"/>
            <ac:spMk id="8" creationId="{04E55769-E184-4FF5-A6B5-5308CC3FB0B1}"/>
          </ac:spMkLst>
        </pc:spChg>
        <pc:picChg chg="add del">
          <ac:chgData name="Angeles Rodriguez Ghio" userId="bd40921c-49de-49f4-8522-1e725d526804" providerId="ADAL" clId="{9C2B5047-C53C-4F51-A60C-CCF76D41B0BC}" dt="2021-12-13T19:32:30.136" v="1172" actId="478"/>
          <ac:picMkLst>
            <pc:docMk/>
            <pc:sldMk cId="3921974735" sldId="272"/>
            <ac:picMk id="5" creationId="{39878B0F-52F8-4382-9B32-9CE924A58FDD}"/>
          </ac:picMkLst>
        </pc:picChg>
        <pc:picChg chg="add mod">
          <ac:chgData name="Angeles Rodriguez Ghio" userId="bd40921c-49de-49f4-8522-1e725d526804" providerId="ADAL" clId="{9C2B5047-C53C-4F51-A60C-CCF76D41B0BC}" dt="2021-12-13T19:33:08.517" v="1179" actId="14100"/>
          <ac:picMkLst>
            <pc:docMk/>
            <pc:sldMk cId="3921974735" sldId="272"/>
            <ac:picMk id="7" creationId="{5AA3ED45-29D8-4A6D-8F40-F3F1BF302E68}"/>
          </ac:picMkLst>
        </pc:picChg>
      </pc:sldChg>
      <pc:sldChg chg="addSp delSp modSp new mod setBg">
        <pc:chgData name="Angeles Rodriguez Ghio" userId="bd40921c-49de-49f4-8522-1e725d526804" providerId="ADAL" clId="{9C2B5047-C53C-4F51-A60C-CCF76D41B0BC}" dt="2021-12-16T20:25:44.111" v="4181"/>
        <pc:sldMkLst>
          <pc:docMk/>
          <pc:sldMk cId="2195955293" sldId="273"/>
        </pc:sldMkLst>
        <pc:spChg chg="del">
          <ac:chgData name="Angeles Rodriguez Ghio" userId="bd40921c-49de-49f4-8522-1e725d526804" providerId="ADAL" clId="{9C2B5047-C53C-4F51-A60C-CCF76D41B0BC}" dt="2021-12-13T19:34:32.050" v="1235" actId="478"/>
          <ac:spMkLst>
            <pc:docMk/>
            <pc:sldMk cId="2195955293" sldId="273"/>
            <ac:spMk id="2" creationId="{24D87468-560B-4F27-976D-A848CBAC1C31}"/>
          </ac:spMkLst>
        </pc:spChg>
        <pc:spChg chg="del">
          <ac:chgData name="Angeles Rodriguez Ghio" userId="bd40921c-49de-49f4-8522-1e725d526804" providerId="ADAL" clId="{9C2B5047-C53C-4F51-A60C-CCF76D41B0BC}" dt="2021-12-13T19:34:23.703" v="1231" actId="22"/>
          <ac:spMkLst>
            <pc:docMk/>
            <pc:sldMk cId="2195955293" sldId="273"/>
            <ac:spMk id="3" creationId="{83F76006-A4B3-47F1-8A64-5B242B568CDF}"/>
          </ac:spMkLst>
        </pc:spChg>
        <pc:spChg chg="add mod">
          <ac:chgData name="Angeles Rodriguez Ghio" userId="bd40921c-49de-49f4-8522-1e725d526804" providerId="ADAL" clId="{9C2B5047-C53C-4F51-A60C-CCF76D41B0BC}" dt="2021-12-16T20:19:34.796" v="3879" actId="404"/>
          <ac:spMkLst>
            <pc:docMk/>
            <pc:sldMk cId="2195955293" sldId="273"/>
            <ac:spMk id="6" creationId="{04EB47E0-CD80-4405-934C-360EDACAB8AB}"/>
          </ac:spMkLst>
        </pc:spChg>
        <pc:spChg chg="add mod">
          <ac:chgData name="Angeles Rodriguez Ghio" userId="bd40921c-49de-49f4-8522-1e725d526804" providerId="ADAL" clId="{9C2B5047-C53C-4F51-A60C-CCF76D41B0BC}" dt="2021-12-13T19:35:46.366" v="1346" actId="1582"/>
          <ac:spMkLst>
            <pc:docMk/>
            <pc:sldMk cId="2195955293" sldId="273"/>
            <ac:spMk id="9" creationId="{E22B73C1-B82B-4831-961A-265D479EAA0F}"/>
          </ac:spMkLst>
        </pc:spChg>
        <pc:spChg chg="add mod">
          <ac:chgData name="Angeles Rodriguez Ghio" userId="bd40921c-49de-49f4-8522-1e725d526804" providerId="ADAL" clId="{9C2B5047-C53C-4F51-A60C-CCF76D41B0BC}" dt="2021-12-13T19:36:10.898" v="1352" actId="688"/>
          <ac:spMkLst>
            <pc:docMk/>
            <pc:sldMk cId="2195955293" sldId="273"/>
            <ac:spMk id="10" creationId="{6D44A635-ED3F-4D59-99E0-8E0B1C0B08FC}"/>
          </ac:spMkLst>
        </pc:spChg>
        <pc:picChg chg="add mod ord">
          <ac:chgData name="Angeles Rodriguez Ghio" userId="bd40921c-49de-49f4-8522-1e725d526804" providerId="ADAL" clId="{9C2B5047-C53C-4F51-A60C-CCF76D41B0BC}" dt="2021-12-13T19:34:27.102" v="1234" actId="1076"/>
          <ac:picMkLst>
            <pc:docMk/>
            <pc:sldMk cId="2195955293" sldId="273"/>
            <ac:picMk id="5" creationId="{CFF7F70C-0AFC-4217-8A3C-68212750B4E2}"/>
          </ac:picMkLst>
        </pc:picChg>
        <pc:picChg chg="add mod">
          <ac:chgData name="Angeles Rodriguez Ghio" userId="bd40921c-49de-49f4-8522-1e725d526804" providerId="ADAL" clId="{9C2B5047-C53C-4F51-A60C-CCF76D41B0BC}" dt="2021-12-13T19:35:24.189" v="1342" actId="1076"/>
          <ac:picMkLst>
            <pc:docMk/>
            <pc:sldMk cId="2195955293" sldId="273"/>
            <ac:picMk id="8" creationId="{9DF5E9AC-602D-4A6B-87B5-15C165670187}"/>
          </ac:picMkLst>
        </pc:picChg>
      </pc:sldChg>
      <pc:sldChg chg="addSp delSp modSp new mod setBg">
        <pc:chgData name="Angeles Rodriguez Ghio" userId="bd40921c-49de-49f4-8522-1e725d526804" providerId="ADAL" clId="{9C2B5047-C53C-4F51-A60C-CCF76D41B0BC}" dt="2021-12-16T20:25:44.111" v="4181"/>
        <pc:sldMkLst>
          <pc:docMk/>
          <pc:sldMk cId="1255615095" sldId="274"/>
        </pc:sldMkLst>
        <pc:spChg chg="del">
          <ac:chgData name="Angeles Rodriguez Ghio" userId="bd40921c-49de-49f4-8522-1e725d526804" providerId="ADAL" clId="{9C2B5047-C53C-4F51-A60C-CCF76D41B0BC}" dt="2021-12-13T19:39:10.568" v="1359" actId="478"/>
          <ac:spMkLst>
            <pc:docMk/>
            <pc:sldMk cId="1255615095" sldId="274"/>
            <ac:spMk id="2" creationId="{71F1422C-FF94-45B2-ACD8-D7799591C8DF}"/>
          </ac:spMkLst>
        </pc:spChg>
        <pc:spChg chg="del">
          <ac:chgData name="Angeles Rodriguez Ghio" userId="bd40921c-49de-49f4-8522-1e725d526804" providerId="ADAL" clId="{9C2B5047-C53C-4F51-A60C-CCF76D41B0BC}" dt="2021-12-13T19:38:57.478" v="1353" actId="478"/>
          <ac:spMkLst>
            <pc:docMk/>
            <pc:sldMk cId="1255615095" sldId="274"/>
            <ac:spMk id="3" creationId="{0ABF6BBC-D5CE-4CE3-A3F6-A2B89E1F4E1C}"/>
          </ac:spMkLst>
        </pc:spChg>
        <pc:spChg chg="add mod">
          <ac:chgData name="Angeles Rodriguez Ghio" userId="bd40921c-49de-49f4-8522-1e725d526804" providerId="ADAL" clId="{9C2B5047-C53C-4F51-A60C-CCF76D41B0BC}" dt="2021-12-16T20:19:40.852" v="3880" actId="404"/>
          <ac:spMkLst>
            <pc:docMk/>
            <pc:sldMk cId="1255615095" sldId="274"/>
            <ac:spMk id="6" creationId="{412A7413-561F-4914-884F-E3E048759902}"/>
          </ac:spMkLst>
        </pc:spChg>
        <pc:spChg chg="add mod">
          <ac:chgData name="Angeles Rodriguez Ghio" userId="bd40921c-49de-49f4-8522-1e725d526804" providerId="ADAL" clId="{9C2B5047-C53C-4F51-A60C-CCF76D41B0BC}" dt="2021-12-13T19:40:21.607" v="1558" actId="1582"/>
          <ac:spMkLst>
            <pc:docMk/>
            <pc:sldMk cId="1255615095" sldId="274"/>
            <ac:spMk id="7" creationId="{7E586B8D-E805-4278-BDA9-EA89B79BFF93}"/>
          </ac:spMkLst>
        </pc:spChg>
        <pc:spChg chg="add mod">
          <ac:chgData name="Angeles Rodriguez Ghio" userId="bd40921c-49de-49f4-8522-1e725d526804" providerId="ADAL" clId="{9C2B5047-C53C-4F51-A60C-CCF76D41B0BC}" dt="2021-12-13T19:40:47.384" v="1565" actId="688"/>
          <ac:spMkLst>
            <pc:docMk/>
            <pc:sldMk cId="1255615095" sldId="274"/>
            <ac:spMk id="8" creationId="{8FAF947E-E8FA-43B3-AD20-9DE6BBB5780F}"/>
          </ac:spMkLst>
        </pc:spChg>
        <pc:picChg chg="add mod">
          <ac:chgData name="Angeles Rodriguez Ghio" userId="bd40921c-49de-49f4-8522-1e725d526804" providerId="ADAL" clId="{9C2B5047-C53C-4F51-A60C-CCF76D41B0BC}" dt="2021-12-13T19:40:04.915" v="1554" actId="14100"/>
          <ac:picMkLst>
            <pc:docMk/>
            <pc:sldMk cId="1255615095" sldId="274"/>
            <ac:picMk id="5" creationId="{04722A68-867F-42FB-9C69-59CFC2C07BE8}"/>
          </ac:picMkLst>
        </pc:picChg>
      </pc:sldChg>
      <pc:sldChg chg="addSp delSp modSp new mod setBg">
        <pc:chgData name="Angeles Rodriguez Ghio" userId="bd40921c-49de-49f4-8522-1e725d526804" providerId="ADAL" clId="{9C2B5047-C53C-4F51-A60C-CCF76D41B0BC}" dt="2021-12-16T20:25:44.111" v="4181"/>
        <pc:sldMkLst>
          <pc:docMk/>
          <pc:sldMk cId="3977782150" sldId="275"/>
        </pc:sldMkLst>
        <pc:spChg chg="del">
          <ac:chgData name="Angeles Rodriguez Ghio" userId="bd40921c-49de-49f4-8522-1e725d526804" providerId="ADAL" clId="{9C2B5047-C53C-4F51-A60C-CCF76D41B0BC}" dt="2021-12-13T19:41:41.075" v="1569" actId="478"/>
          <ac:spMkLst>
            <pc:docMk/>
            <pc:sldMk cId="3977782150" sldId="275"/>
            <ac:spMk id="2" creationId="{6AECDA41-AD00-4D4C-943D-ECB7871785AD}"/>
          </ac:spMkLst>
        </pc:spChg>
        <pc:spChg chg="del">
          <ac:chgData name="Angeles Rodriguez Ghio" userId="bd40921c-49de-49f4-8522-1e725d526804" providerId="ADAL" clId="{9C2B5047-C53C-4F51-A60C-CCF76D41B0BC}" dt="2021-12-13T19:41:30.556" v="1566" actId="22"/>
          <ac:spMkLst>
            <pc:docMk/>
            <pc:sldMk cId="3977782150" sldId="275"/>
            <ac:spMk id="3" creationId="{24E67886-FB0A-4295-981E-3F1E71E9F8E3}"/>
          </ac:spMkLst>
        </pc:spChg>
        <pc:spChg chg="add mod">
          <ac:chgData name="Angeles Rodriguez Ghio" userId="bd40921c-49de-49f4-8522-1e725d526804" providerId="ADAL" clId="{9C2B5047-C53C-4F51-A60C-CCF76D41B0BC}" dt="2021-12-13T19:43:27.719" v="1805" actId="14100"/>
          <ac:spMkLst>
            <pc:docMk/>
            <pc:sldMk cId="3977782150" sldId="275"/>
            <ac:spMk id="6" creationId="{47C79352-C62F-4A11-BB03-6A6C377F5033}"/>
          </ac:spMkLst>
        </pc:spChg>
        <pc:picChg chg="add mod ord">
          <ac:chgData name="Angeles Rodriguez Ghio" userId="bd40921c-49de-49f4-8522-1e725d526804" providerId="ADAL" clId="{9C2B5047-C53C-4F51-A60C-CCF76D41B0BC}" dt="2021-12-13T19:43:34.848" v="1808" actId="14100"/>
          <ac:picMkLst>
            <pc:docMk/>
            <pc:sldMk cId="3977782150" sldId="275"/>
            <ac:picMk id="5" creationId="{E2099A29-7EE7-4BF4-87EE-76CF6D5D43C8}"/>
          </ac:picMkLst>
        </pc:picChg>
        <pc:picChg chg="add del mod">
          <ac:chgData name="Angeles Rodriguez Ghio" userId="bd40921c-49de-49f4-8522-1e725d526804" providerId="ADAL" clId="{9C2B5047-C53C-4F51-A60C-CCF76D41B0BC}" dt="2021-12-13T19:44:18.903" v="1812" actId="21"/>
          <ac:picMkLst>
            <pc:docMk/>
            <pc:sldMk cId="3977782150" sldId="275"/>
            <ac:picMk id="8" creationId="{785F70E5-4AB1-4F0C-983D-056F4BCB8E8A}"/>
          </ac:picMkLst>
        </pc:picChg>
      </pc:sldChg>
      <pc:sldChg chg="addSp delSp modSp new mod setBg">
        <pc:chgData name="Angeles Rodriguez Ghio" userId="bd40921c-49de-49f4-8522-1e725d526804" providerId="ADAL" clId="{9C2B5047-C53C-4F51-A60C-CCF76D41B0BC}" dt="2021-12-16T20:25:44.111" v="4181"/>
        <pc:sldMkLst>
          <pc:docMk/>
          <pc:sldMk cId="2248941264" sldId="276"/>
        </pc:sldMkLst>
        <pc:spChg chg="del">
          <ac:chgData name="Angeles Rodriguez Ghio" userId="bd40921c-49de-49f4-8522-1e725d526804" providerId="ADAL" clId="{9C2B5047-C53C-4F51-A60C-CCF76D41B0BC}" dt="2021-12-13T19:44:24.434" v="1814" actId="478"/>
          <ac:spMkLst>
            <pc:docMk/>
            <pc:sldMk cId="2248941264" sldId="276"/>
            <ac:spMk id="2" creationId="{56CEE24B-1FFE-40B1-8879-8AA4A7B0C113}"/>
          </ac:spMkLst>
        </pc:spChg>
        <pc:spChg chg="del">
          <ac:chgData name="Angeles Rodriguez Ghio" userId="bd40921c-49de-49f4-8522-1e725d526804" providerId="ADAL" clId="{9C2B5047-C53C-4F51-A60C-CCF76D41B0BC}" dt="2021-12-13T19:44:22.850" v="1813" actId="478"/>
          <ac:spMkLst>
            <pc:docMk/>
            <pc:sldMk cId="2248941264" sldId="276"/>
            <ac:spMk id="3" creationId="{B37B0B05-F2BD-4E36-B25D-D7E735BECB09}"/>
          </ac:spMkLst>
        </pc:spChg>
        <pc:spChg chg="add mod">
          <ac:chgData name="Angeles Rodriguez Ghio" userId="bd40921c-49de-49f4-8522-1e725d526804" providerId="ADAL" clId="{9C2B5047-C53C-4F51-A60C-CCF76D41B0BC}" dt="2021-12-13T19:50:58.415" v="2820" actId="1076"/>
          <ac:spMkLst>
            <pc:docMk/>
            <pc:sldMk cId="2248941264" sldId="276"/>
            <ac:spMk id="9" creationId="{51CE0FC6-5CF5-4EB0-B88A-69921E5DDCAA}"/>
          </ac:spMkLst>
        </pc:spChg>
        <pc:spChg chg="add mod">
          <ac:chgData name="Angeles Rodriguez Ghio" userId="bd40921c-49de-49f4-8522-1e725d526804" providerId="ADAL" clId="{9C2B5047-C53C-4F51-A60C-CCF76D41B0BC}" dt="2021-12-13T19:46:47.175" v="2119" actId="1076"/>
          <ac:spMkLst>
            <pc:docMk/>
            <pc:sldMk cId="2248941264" sldId="276"/>
            <ac:spMk id="12" creationId="{B95163A3-A372-4BE8-A9F3-C5577EC72940}"/>
          </ac:spMkLst>
        </pc:spChg>
        <pc:spChg chg="add mod">
          <ac:chgData name="Angeles Rodriguez Ghio" userId="bd40921c-49de-49f4-8522-1e725d526804" providerId="ADAL" clId="{9C2B5047-C53C-4F51-A60C-CCF76D41B0BC}" dt="2021-12-13T19:51:28.579" v="2829" actId="1076"/>
          <ac:spMkLst>
            <pc:docMk/>
            <pc:sldMk cId="2248941264" sldId="276"/>
            <ac:spMk id="13" creationId="{9A680EA2-FD0D-49EA-B55B-67824CE21606}"/>
          </ac:spMkLst>
        </pc:spChg>
        <pc:spChg chg="add mod">
          <ac:chgData name="Angeles Rodriguez Ghio" userId="bd40921c-49de-49f4-8522-1e725d526804" providerId="ADAL" clId="{9C2B5047-C53C-4F51-A60C-CCF76D41B0BC}" dt="2021-12-13T19:51:25.072" v="2828" actId="1076"/>
          <ac:spMkLst>
            <pc:docMk/>
            <pc:sldMk cId="2248941264" sldId="276"/>
            <ac:spMk id="14" creationId="{FB632367-1069-4753-87D2-419BE85C9997}"/>
          </ac:spMkLst>
        </pc:spChg>
        <pc:spChg chg="add mod">
          <ac:chgData name="Angeles Rodriguez Ghio" userId="bd40921c-49de-49f4-8522-1e725d526804" providerId="ADAL" clId="{9C2B5047-C53C-4F51-A60C-CCF76D41B0BC}" dt="2021-12-13T19:51:23.010" v="2827" actId="1076"/>
          <ac:spMkLst>
            <pc:docMk/>
            <pc:sldMk cId="2248941264" sldId="276"/>
            <ac:spMk id="15" creationId="{82C08877-D3E5-40C7-B276-3A407C1DDC15}"/>
          </ac:spMkLst>
        </pc:spChg>
        <pc:spChg chg="add mod">
          <ac:chgData name="Angeles Rodriguez Ghio" userId="bd40921c-49de-49f4-8522-1e725d526804" providerId="ADAL" clId="{9C2B5047-C53C-4F51-A60C-CCF76D41B0BC}" dt="2021-12-13T19:51:21.408" v="2826" actId="1076"/>
          <ac:spMkLst>
            <pc:docMk/>
            <pc:sldMk cId="2248941264" sldId="276"/>
            <ac:spMk id="16" creationId="{7926CC7E-A1FF-4744-BC10-7413F4161501}"/>
          </ac:spMkLst>
        </pc:spChg>
        <pc:picChg chg="add mod">
          <ac:chgData name="Angeles Rodriguez Ghio" userId="bd40921c-49de-49f4-8522-1e725d526804" providerId="ADAL" clId="{9C2B5047-C53C-4F51-A60C-CCF76D41B0BC}" dt="2021-12-13T19:44:27.246" v="1817" actId="1076"/>
          <ac:picMkLst>
            <pc:docMk/>
            <pc:sldMk cId="2248941264" sldId="276"/>
            <ac:picMk id="4" creationId="{EFFC31BE-C846-46F0-830D-A904A7577BB6}"/>
          </ac:picMkLst>
        </pc:picChg>
        <pc:picChg chg="add del mod">
          <ac:chgData name="Angeles Rodriguez Ghio" userId="bd40921c-49de-49f4-8522-1e725d526804" providerId="ADAL" clId="{9C2B5047-C53C-4F51-A60C-CCF76D41B0BC}" dt="2021-12-13T19:44:41.951" v="1821" actId="478"/>
          <ac:picMkLst>
            <pc:docMk/>
            <pc:sldMk cId="2248941264" sldId="276"/>
            <ac:picMk id="6" creationId="{3D4DFF18-CE8C-485D-A06A-B600FEB6ABE7}"/>
          </ac:picMkLst>
        </pc:picChg>
        <pc:picChg chg="add mod">
          <ac:chgData name="Angeles Rodriguez Ghio" userId="bd40921c-49de-49f4-8522-1e725d526804" providerId="ADAL" clId="{9C2B5047-C53C-4F51-A60C-CCF76D41B0BC}" dt="2021-12-13T19:44:55.463" v="1823" actId="1076"/>
          <ac:picMkLst>
            <pc:docMk/>
            <pc:sldMk cId="2248941264" sldId="276"/>
            <ac:picMk id="8" creationId="{719EACE1-4679-4B85-8612-5120A830EA97}"/>
          </ac:picMkLst>
        </pc:picChg>
        <pc:picChg chg="add mod">
          <ac:chgData name="Angeles Rodriguez Ghio" userId="bd40921c-49de-49f4-8522-1e725d526804" providerId="ADAL" clId="{9C2B5047-C53C-4F51-A60C-CCF76D41B0BC}" dt="2021-12-13T19:46:03.224" v="2022" actId="1076"/>
          <ac:picMkLst>
            <pc:docMk/>
            <pc:sldMk cId="2248941264" sldId="276"/>
            <ac:picMk id="11" creationId="{2646DE0F-5143-41B2-B3D1-1A7F0B5849C9}"/>
          </ac:picMkLst>
        </pc:picChg>
        <pc:picChg chg="add mod">
          <ac:chgData name="Angeles Rodriguez Ghio" userId="bd40921c-49de-49f4-8522-1e725d526804" providerId="ADAL" clId="{9C2B5047-C53C-4F51-A60C-CCF76D41B0BC}" dt="2021-12-13T19:50:06.614" v="2811" actId="1076"/>
          <ac:picMkLst>
            <pc:docMk/>
            <pc:sldMk cId="2248941264" sldId="276"/>
            <ac:picMk id="18" creationId="{6001533B-1867-4F43-816A-65391606C739}"/>
          </ac:picMkLst>
        </pc:picChg>
        <pc:picChg chg="add mod">
          <ac:chgData name="Angeles Rodriguez Ghio" userId="bd40921c-49de-49f4-8522-1e725d526804" providerId="ADAL" clId="{9C2B5047-C53C-4F51-A60C-CCF76D41B0BC}" dt="2021-12-13T19:51:16.479" v="2825" actId="14100"/>
          <ac:picMkLst>
            <pc:docMk/>
            <pc:sldMk cId="2248941264" sldId="276"/>
            <ac:picMk id="20" creationId="{5C95EA2B-FBCE-44AF-81C5-7E8CF70B06B4}"/>
          </ac:picMkLst>
        </pc:picChg>
        <pc:picChg chg="add mod">
          <ac:chgData name="Angeles Rodriguez Ghio" userId="bd40921c-49de-49f4-8522-1e725d526804" providerId="ADAL" clId="{9C2B5047-C53C-4F51-A60C-CCF76D41B0BC}" dt="2021-12-13T19:50:51.914" v="2818" actId="14100"/>
          <ac:picMkLst>
            <pc:docMk/>
            <pc:sldMk cId="2248941264" sldId="276"/>
            <ac:picMk id="22" creationId="{943D3A3A-69F4-4BDA-B2B8-12FB43E8014E}"/>
          </ac:picMkLst>
        </pc:picChg>
        <pc:picChg chg="add mod">
          <ac:chgData name="Angeles Rodriguez Ghio" userId="bd40921c-49de-49f4-8522-1e725d526804" providerId="ADAL" clId="{9C2B5047-C53C-4F51-A60C-CCF76D41B0BC}" dt="2021-12-13T19:51:11.634" v="2823" actId="1076"/>
          <ac:picMkLst>
            <pc:docMk/>
            <pc:sldMk cId="2248941264" sldId="276"/>
            <ac:picMk id="24" creationId="{6FC9E0F4-F525-48DB-81E8-1AE5DB42BFE0}"/>
          </ac:picMkLst>
        </pc:picChg>
      </pc:sldChg>
      <pc:sldChg chg="new del">
        <pc:chgData name="Angeles Rodriguez Ghio" userId="bd40921c-49de-49f4-8522-1e725d526804" providerId="ADAL" clId="{9C2B5047-C53C-4F51-A60C-CCF76D41B0BC}" dt="2021-12-13T19:54:46.160" v="2844" actId="47"/>
        <pc:sldMkLst>
          <pc:docMk/>
          <pc:sldMk cId="3976430887" sldId="277"/>
        </pc:sldMkLst>
      </pc:sldChg>
      <pc:sldChg chg="addSp delSp modSp new mod setBg">
        <pc:chgData name="Angeles Rodriguez Ghio" userId="bd40921c-49de-49f4-8522-1e725d526804" providerId="ADAL" clId="{9C2B5047-C53C-4F51-A60C-CCF76D41B0BC}" dt="2021-12-16T20:25:44.111" v="4181"/>
        <pc:sldMkLst>
          <pc:docMk/>
          <pc:sldMk cId="3468306765" sldId="278"/>
        </pc:sldMkLst>
        <pc:spChg chg="del">
          <ac:chgData name="Angeles Rodriguez Ghio" userId="bd40921c-49de-49f4-8522-1e725d526804" providerId="ADAL" clId="{9C2B5047-C53C-4F51-A60C-CCF76D41B0BC}" dt="2021-12-13T19:54:37.955" v="2840" actId="478"/>
          <ac:spMkLst>
            <pc:docMk/>
            <pc:sldMk cId="3468306765" sldId="278"/>
            <ac:spMk id="2" creationId="{E5260760-031B-404B-BE4A-97017206F902}"/>
          </ac:spMkLst>
        </pc:spChg>
        <pc:spChg chg="del">
          <ac:chgData name="Angeles Rodriguez Ghio" userId="bd40921c-49de-49f4-8522-1e725d526804" providerId="ADAL" clId="{9C2B5047-C53C-4F51-A60C-CCF76D41B0BC}" dt="2021-12-13T19:54:32.323" v="2837" actId="478"/>
          <ac:spMkLst>
            <pc:docMk/>
            <pc:sldMk cId="3468306765" sldId="278"/>
            <ac:spMk id="3" creationId="{E2B66C6D-4F20-4123-9243-52E74F6996EF}"/>
          </ac:spMkLst>
        </pc:spChg>
        <pc:spChg chg="add mod">
          <ac:chgData name="Angeles Rodriguez Ghio" userId="bd40921c-49de-49f4-8522-1e725d526804" providerId="ADAL" clId="{9C2B5047-C53C-4F51-A60C-CCF76D41B0BC}" dt="2021-12-16T20:19:55.695" v="3881" actId="404"/>
          <ac:spMkLst>
            <pc:docMk/>
            <pc:sldMk cId="3468306765" sldId="278"/>
            <ac:spMk id="6" creationId="{4FBA3990-C11D-41A4-AC9A-56C8D0383C11}"/>
          </ac:spMkLst>
        </pc:spChg>
        <pc:spChg chg="add mod">
          <ac:chgData name="Angeles Rodriguez Ghio" userId="bd40921c-49de-49f4-8522-1e725d526804" providerId="ADAL" clId="{9C2B5047-C53C-4F51-A60C-CCF76D41B0BC}" dt="2021-12-16T20:19:57.615" v="3882" actId="404"/>
          <ac:spMkLst>
            <pc:docMk/>
            <pc:sldMk cId="3468306765" sldId="278"/>
            <ac:spMk id="7" creationId="{C635F4A8-853B-4C5A-9938-933D0BF4B7DD}"/>
          </ac:spMkLst>
        </pc:spChg>
        <pc:picChg chg="add mod">
          <ac:chgData name="Angeles Rodriguez Ghio" userId="bd40921c-49de-49f4-8522-1e725d526804" providerId="ADAL" clId="{9C2B5047-C53C-4F51-A60C-CCF76D41B0BC}" dt="2021-12-13T19:54:43.793" v="2843" actId="1076"/>
          <ac:picMkLst>
            <pc:docMk/>
            <pc:sldMk cId="3468306765" sldId="278"/>
            <ac:picMk id="5" creationId="{D54BE800-3536-4135-8E65-5EE10023744A}"/>
          </ac:picMkLst>
        </pc:picChg>
        <pc:picChg chg="add del mod">
          <ac:chgData name="Angeles Rodriguez Ghio" userId="bd40921c-49de-49f4-8522-1e725d526804" providerId="ADAL" clId="{9C2B5047-C53C-4F51-A60C-CCF76D41B0BC}" dt="2021-12-13T19:56:55.776" v="3094" actId="478"/>
          <ac:picMkLst>
            <pc:docMk/>
            <pc:sldMk cId="3468306765" sldId="278"/>
            <ac:picMk id="9" creationId="{B6D231CE-4BF2-44A7-BE98-F6FB9D93C04F}"/>
          </ac:picMkLst>
        </pc:picChg>
        <pc:picChg chg="add mod">
          <ac:chgData name="Angeles Rodriguez Ghio" userId="bd40921c-49de-49f4-8522-1e725d526804" providerId="ADAL" clId="{9C2B5047-C53C-4F51-A60C-CCF76D41B0BC}" dt="2021-12-13T19:56:54.565" v="3093" actId="1076"/>
          <ac:picMkLst>
            <pc:docMk/>
            <pc:sldMk cId="3468306765" sldId="278"/>
            <ac:picMk id="11" creationId="{84C6A598-A772-4A0F-9440-EA84F98A7806}"/>
          </ac:picMkLst>
        </pc:picChg>
      </pc:sldChg>
      <pc:sldChg chg="addSp delSp modSp new mod setBg">
        <pc:chgData name="Angeles Rodriguez Ghio" userId="bd40921c-49de-49f4-8522-1e725d526804" providerId="ADAL" clId="{9C2B5047-C53C-4F51-A60C-CCF76D41B0BC}" dt="2021-12-16T20:25:44.111" v="4181"/>
        <pc:sldMkLst>
          <pc:docMk/>
          <pc:sldMk cId="4230890684" sldId="279"/>
        </pc:sldMkLst>
        <pc:spChg chg="del">
          <ac:chgData name="Angeles Rodriguez Ghio" userId="bd40921c-49de-49f4-8522-1e725d526804" providerId="ADAL" clId="{9C2B5047-C53C-4F51-A60C-CCF76D41B0BC}" dt="2021-12-13T19:57:43.728" v="3097" actId="478"/>
          <ac:spMkLst>
            <pc:docMk/>
            <pc:sldMk cId="4230890684" sldId="279"/>
            <ac:spMk id="2" creationId="{1804E896-2DC7-47BB-95B1-69556F42E993}"/>
          </ac:spMkLst>
        </pc:spChg>
        <pc:spChg chg="del">
          <ac:chgData name="Angeles Rodriguez Ghio" userId="bd40921c-49de-49f4-8522-1e725d526804" providerId="ADAL" clId="{9C2B5047-C53C-4F51-A60C-CCF76D41B0BC}" dt="2021-12-13T19:57:39.618" v="3095" actId="478"/>
          <ac:spMkLst>
            <pc:docMk/>
            <pc:sldMk cId="4230890684" sldId="279"/>
            <ac:spMk id="3" creationId="{8C2FCD90-717F-4DE0-A631-601CC81C9EFD}"/>
          </ac:spMkLst>
        </pc:spChg>
        <pc:spChg chg="add del mod">
          <ac:chgData name="Angeles Rodriguez Ghio" userId="bd40921c-49de-49f4-8522-1e725d526804" providerId="ADAL" clId="{9C2B5047-C53C-4F51-A60C-CCF76D41B0BC}" dt="2021-12-13T19:57:50.019" v="3101"/>
          <ac:spMkLst>
            <pc:docMk/>
            <pc:sldMk cId="4230890684" sldId="279"/>
            <ac:spMk id="6" creationId="{9ACF3579-C585-4DE0-8454-249ADD238512}"/>
          </ac:spMkLst>
        </pc:spChg>
        <pc:spChg chg="add mod">
          <ac:chgData name="Angeles Rodriguez Ghio" userId="bd40921c-49de-49f4-8522-1e725d526804" providerId="ADAL" clId="{9C2B5047-C53C-4F51-A60C-CCF76D41B0BC}" dt="2021-12-16T20:20:00.584" v="3883" actId="404"/>
          <ac:spMkLst>
            <pc:docMk/>
            <pc:sldMk cId="4230890684" sldId="279"/>
            <ac:spMk id="7" creationId="{6002629E-D1A5-41FF-957F-9EAC69AB08C5}"/>
          </ac:spMkLst>
        </pc:spChg>
        <pc:spChg chg="add mod">
          <ac:chgData name="Angeles Rodriguez Ghio" userId="bd40921c-49de-49f4-8522-1e725d526804" providerId="ADAL" clId="{9C2B5047-C53C-4F51-A60C-CCF76D41B0BC}" dt="2021-12-13T19:58:50.105" v="3250" actId="688"/>
          <ac:spMkLst>
            <pc:docMk/>
            <pc:sldMk cId="4230890684" sldId="279"/>
            <ac:spMk id="8" creationId="{06F52BB9-099C-49C8-9A37-F79D7556CF8E}"/>
          </ac:spMkLst>
        </pc:spChg>
        <pc:picChg chg="add mod">
          <ac:chgData name="Angeles Rodriguez Ghio" userId="bd40921c-49de-49f4-8522-1e725d526804" providerId="ADAL" clId="{9C2B5047-C53C-4F51-A60C-CCF76D41B0BC}" dt="2021-12-13T19:57:45.850" v="3098" actId="1076"/>
          <ac:picMkLst>
            <pc:docMk/>
            <pc:sldMk cId="4230890684" sldId="279"/>
            <ac:picMk id="5" creationId="{23E8F19C-0CAB-473E-9357-F7268A2822FA}"/>
          </ac:picMkLst>
        </pc:picChg>
      </pc:sldChg>
      <pc:sldChg chg="addSp delSp modSp new mod setBg">
        <pc:chgData name="Angeles Rodriguez Ghio" userId="bd40921c-49de-49f4-8522-1e725d526804" providerId="ADAL" clId="{9C2B5047-C53C-4F51-A60C-CCF76D41B0BC}" dt="2021-12-16T20:25:44.111" v="4181"/>
        <pc:sldMkLst>
          <pc:docMk/>
          <pc:sldMk cId="4112318084" sldId="280"/>
        </pc:sldMkLst>
        <pc:spChg chg="del">
          <ac:chgData name="Angeles Rodriguez Ghio" userId="bd40921c-49de-49f4-8522-1e725d526804" providerId="ADAL" clId="{9C2B5047-C53C-4F51-A60C-CCF76D41B0BC}" dt="2021-12-13T20:00:57.623" v="3258" actId="478"/>
          <ac:spMkLst>
            <pc:docMk/>
            <pc:sldMk cId="4112318084" sldId="280"/>
            <ac:spMk id="2" creationId="{1FF4F296-6B7D-4938-BE56-54BE065A0A21}"/>
          </ac:spMkLst>
        </pc:spChg>
        <pc:spChg chg="del">
          <ac:chgData name="Angeles Rodriguez Ghio" userId="bd40921c-49de-49f4-8522-1e725d526804" providerId="ADAL" clId="{9C2B5047-C53C-4F51-A60C-CCF76D41B0BC}" dt="2021-12-13T20:00:44.544" v="3251" actId="478"/>
          <ac:spMkLst>
            <pc:docMk/>
            <pc:sldMk cId="4112318084" sldId="280"/>
            <ac:spMk id="3" creationId="{50F350C8-8407-47B0-A7B2-63099AAE2814}"/>
          </ac:spMkLst>
        </pc:spChg>
        <pc:spChg chg="add mod">
          <ac:chgData name="Angeles Rodriguez Ghio" userId="bd40921c-49de-49f4-8522-1e725d526804" providerId="ADAL" clId="{9C2B5047-C53C-4F51-A60C-CCF76D41B0BC}" dt="2021-12-16T20:20:08.657" v="3885" actId="404"/>
          <ac:spMkLst>
            <pc:docMk/>
            <pc:sldMk cId="4112318084" sldId="280"/>
            <ac:spMk id="6" creationId="{B35E55A6-5F59-4DC2-8A0E-AFD77D84852E}"/>
          </ac:spMkLst>
        </pc:spChg>
        <pc:picChg chg="add mod">
          <ac:chgData name="Angeles Rodriguez Ghio" userId="bd40921c-49de-49f4-8522-1e725d526804" providerId="ADAL" clId="{9C2B5047-C53C-4F51-A60C-CCF76D41B0BC}" dt="2021-12-13T20:00:55.856" v="3257" actId="14100"/>
          <ac:picMkLst>
            <pc:docMk/>
            <pc:sldMk cId="4112318084" sldId="280"/>
            <ac:picMk id="5" creationId="{78C20171-F8DF-4739-B119-01562F87A97A}"/>
          </ac:picMkLst>
        </pc:picChg>
      </pc:sldChg>
      <pc:sldChg chg="addSp delSp modSp new mod setBg">
        <pc:chgData name="Angeles Rodriguez Ghio" userId="bd40921c-49de-49f4-8522-1e725d526804" providerId="ADAL" clId="{9C2B5047-C53C-4F51-A60C-CCF76D41B0BC}" dt="2021-12-16T20:25:44.111" v="4181"/>
        <pc:sldMkLst>
          <pc:docMk/>
          <pc:sldMk cId="465141211" sldId="281"/>
        </pc:sldMkLst>
        <pc:spChg chg="del mod">
          <ac:chgData name="Angeles Rodriguez Ghio" userId="bd40921c-49de-49f4-8522-1e725d526804" providerId="ADAL" clId="{9C2B5047-C53C-4F51-A60C-CCF76D41B0BC}" dt="2021-12-13T20:03:42.482" v="3452" actId="478"/>
          <ac:spMkLst>
            <pc:docMk/>
            <pc:sldMk cId="465141211" sldId="281"/>
            <ac:spMk id="2" creationId="{DFC089A8-A68A-48D3-9E08-64B5F73C7A04}"/>
          </ac:spMkLst>
        </pc:spChg>
        <pc:spChg chg="del mod">
          <ac:chgData name="Angeles Rodriguez Ghio" userId="bd40921c-49de-49f4-8522-1e725d526804" providerId="ADAL" clId="{9C2B5047-C53C-4F51-A60C-CCF76D41B0BC}" dt="2021-12-13T20:03:38.746" v="3449" actId="478"/>
          <ac:spMkLst>
            <pc:docMk/>
            <pc:sldMk cId="465141211" sldId="281"/>
            <ac:spMk id="3" creationId="{2CB471DC-CD45-4DFF-BDA2-02CDB83FC0FB}"/>
          </ac:spMkLst>
        </pc:spChg>
        <pc:spChg chg="add mod">
          <ac:chgData name="Angeles Rodriguez Ghio" userId="bd40921c-49de-49f4-8522-1e725d526804" providerId="ADAL" clId="{9C2B5047-C53C-4F51-A60C-CCF76D41B0BC}" dt="2021-12-16T20:20:24.222" v="3886" actId="404"/>
          <ac:spMkLst>
            <pc:docMk/>
            <pc:sldMk cId="465141211" sldId="281"/>
            <ac:spMk id="6" creationId="{E5CA0569-190D-41E2-982C-8E69DDE9CCAC}"/>
          </ac:spMkLst>
        </pc:spChg>
        <pc:spChg chg="add del">
          <ac:chgData name="Angeles Rodriguez Ghio" userId="bd40921c-49de-49f4-8522-1e725d526804" providerId="ADAL" clId="{9C2B5047-C53C-4F51-A60C-CCF76D41B0BC}" dt="2021-12-13T20:03:50.325" v="3456" actId="26606"/>
          <ac:spMkLst>
            <pc:docMk/>
            <pc:sldMk cId="465141211" sldId="281"/>
            <ac:spMk id="10" creationId="{B670DBD5-770C-4383-9F54-5B86E86BD5BB}"/>
          </ac:spMkLst>
        </pc:spChg>
        <pc:picChg chg="add mod">
          <ac:chgData name="Angeles Rodriguez Ghio" userId="bd40921c-49de-49f4-8522-1e725d526804" providerId="ADAL" clId="{9C2B5047-C53C-4F51-A60C-CCF76D41B0BC}" dt="2021-12-13T20:03:50.325" v="3456" actId="26606"/>
          <ac:picMkLst>
            <pc:docMk/>
            <pc:sldMk cId="465141211" sldId="281"/>
            <ac:picMk id="5" creationId="{2834E081-620E-4DA5-B9B1-20F27C8BB2C0}"/>
          </ac:picMkLst>
        </pc:picChg>
      </pc:sldChg>
      <pc:sldChg chg="addSp delSp modSp new mod setBg">
        <pc:chgData name="Angeles Rodriguez Ghio" userId="bd40921c-49de-49f4-8522-1e725d526804" providerId="ADAL" clId="{9C2B5047-C53C-4F51-A60C-CCF76D41B0BC}" dt="2021-12-16T20:25:44.111" v="4181"/>
        <pc:sldMkLst>
          <pc:docMk/>
          <pc:sldMk cId="3634891614" sldId="282"/>
        </pc:sldMkLst>
        <pc:spChg chg="mod">
          <ac:chgData name="Angeles Rodriguez Ghio" userId="bd40921c-49de-49f4-8522-1e725d526804" providerId="ADAL" clId="{9C2B5047-C53C-4F51-A60C-CCF76D41B0BC}" dt="2021-12-16T20:17:13.639" v="3862" actId="255"/>
          <ac:spMkLst>
            <pc:docMk/>
            <pc:sldMk cId="3634891614" sldId="282"/>
            <ac:spMk id="2" creationId="{942A8E5A-D3E6-4596-A1F4-07DFB94DB7DB}"/>
          </ac:spMkLst>
        </pc:spChg>
        <pc:spChg chg="del mod">
          <ac:chgData name="Angeles Rodriguez Ghio" userId="bd40921c-49de-49f4-8522-1e725d526804" providerId="ADAL" clId="{9C2B5047-C53C-4F51-A60C-CCF76D41B0BC}" dt="2021-12-15T20:27:08" v="3613" actId="478"/>
          <ac:spMkLst>
            <pc:docMk/>
            <pc:sldMk cId="3634891614" sldId="282"/>
            <ac:spMk id="3" creationId="{42591DD4-8653-4B29-849A-382F98B3A08E}"/>
          </ac:spMkLst>
        </pc:spChg>
        <pc:picChg chg="add del">
          <ac:chgData name="Angeles Rodriguez Ghio" userId="bd40921c-49de-49f4-8522-1e725d526804" providerId="ADAL" clId="{9C2B5047-C53C-4F51-A60C-CCF76D41B0BC}" dt="2021-12-15T20:35:26.529" v="3706" actId="21"/>
          <ac:picMkLst>
            <pc:docMk/>
            <pc:sldMk cId="3634891614" sldId="282"/>
            <ac:picMk id="5" creationId="{7860CEA0-D799-48E2-9002-975DBDBD487B}"/>
          </ac:picMkLst>
        </pc:picChg>
        <pc:picChg chg="add mod">
          <ac:chgData name="Angeles Rodriguez Ghio" userId="bd40921c-49de-49f4-8522-1e725d526804" providerId="ADAL" clId="{9C2B5047-C53C-4F51-A60C-CCF76D41B0BC}" dt="2021-12-16T20:11:52.164" v="3849" actId="14100"/>
          <ac:picMkLst>
            <pc:docMk/>
            <pc:sldMk cId="3634891614" sldId="282"/>
            <ac:picMk id="6" creationId="{BCF18FE9-9F93-4C0A-9EEB-22D05F399C12}"/>
          </ac:picMkLst>
        </pc:picChg>
      </pc:sldChg>
      <pc:sldChg chg="addSp delSp new del mod ord">
        <pc:chgData name="Angeles Rodriguez Ghio" userId="bd40921c-49de-49f4-8522-1e725d526804" providerId="ADAL" clId="{9C2B5047-C53C-4F51-A60C-CCF76D41B0BC}" dt="2021-12-16T20:22:10.116" v="3940" actId="47"/>
        <pc:sldMkLst>
          <pc:docMk/>
          <pc:sldMk cId="1086188214" sldId="283"/>
        </pc:sldMkLst>
        <pc:picChg chg="add del">
          <ac:chgData name="Angeles Rodriguez Ghio" userId="bd40921c-49de-49f4-8522-1e725d526804" providerId="ADAL" clId="{9C2B5047-C53C-4F51-A60C-CCF76D41B0BC}" dt="2021-12-16T20:21:00.509" v="3892" actId="478"/>
          <ac:picMkLst>
            <pc:docMk/>
            <pc:sldMk cId="1086188214" sldId="283"/>
            <ac:picMk id="5" creationId="{94B1B07D-7570-4846-BA5E-2357CF13FB33}"/>
          </ac:picMkLst>
        </pc:picChg>
      </pc:sldChg>
      <pc:sldChg chg="modSp new del">
        <pc:chgData name="Angeles Rodriguez Ghio" userId="bd40921c-49de-49f4-8522-1e725d526804" providerId="ADAL" clId="{9C2B5047-C53C-4F51-A60C-CCF76D41B0BC}" dt="2021-12-16T20:20:31.596" v="3887" actId="47"/>
        <pc:sldMkLst>
          <pc:docMk/>
          <pc:sldMk cId="1426070350" sldId="283"/>
        </pc:sldMkLst>
        <pc:spChg chg="mod">
          <ac:chgData name="Angeles Rodriguez Ghio" userId="bd40921c-49de-49f4-8522-1e725d526804" providerId="ADAL" clId="{9C2B5047-C53C-4F51-A60C-CCF76D41B0BC}" dt="2021-12-13T20:02:05.993" v="3447"/>
          <ac:spMkLst>
            <pc:docMk/>
            <pc:sldMk cId="1426070350" sldId="283"/>
            <ac:spMk id="2" creationId="{D2F89164-1845-4875-9021-73D0671E95B7}"/>
          </ac:spMkLst>
        </pc:spChg>
        <pc:spChg chg="mod">
          <ac:chgData name="Angeles Rodriguez Ghio" userId="bd40921c-49de-49f4-8522-1e725d526804" providerId="ADAL" clId="{9C2B5047-C53C-4F51-A60C-CCF76D41B0BC}" dt="2021-12-13T20:02:05.993" v="3447"/>
          <ac:spMkLst>
            <pc:docMk/>
            <pc:sldMk cId="1426070350" sldId="283"/>
            <ac:spMk id="3" creationId="{E6AD0C3B-AEA3-4435-AECB-1E8BD166E7BB}"/>
          </ac:spMkLst>
        </pc:spChg>
      </pc:sldChg>
      <pc:sldChg chg="modSp add mod ord setBg">
        <pc:chgData name="Angeles Rodriguez Ghio" userId="bd40921c-49de-49f4-8522-1e725d526804" providerId="ADAL" clId="{9C2B5047-C53C-4F51-A60C-CCF76D41B0BC}" dt="2021-12-16T20:24:04.201" v="4167" actId="20577"/>
        <pc:sldMkLst>
          <pc:docMk/>
          <pc:sldMk cId="1627804244" sldId="284"/>
        </pc:sldMkLst>
        <pc:spChg chg="mod">
          <ac:chgData name="Angeles Rodriguez Ghio" userId="bd40921c-49de-49f4-8522-1e725d526804" providerId="ADAL" clId="{9C2B5047-C53C-4F51-A60C-CCF76D41B0BC}" dt="2021-12-16T20:24:04.201" v="4167" actId="20577"/>
          <ac:spMkLst>
            <pc:docMk/>
            <pc:sldMk cId="1627804244" sldId="284"/>
            <ac:spMk id="2" creationId="{F30883A2-B1BB-4D06-BD5E-B8BE2ED14BC2}"/>
          </ac:spMkLst>
        </pc:spChg>
      </pc:sldChg>
      <pc:sldChg chg="addSp modSp add mod setBg">
        <pc:chgData name="Angeles Rodriguez Ghio" userId="bd40921c-49de-49f4-8522-1e725d526804" providerId="ADAL" clId="{9C2B5047-C53C-4F51-A60C-CCF76D41B0BC}" dt="2021-12-16T20:23:49.332" v="4163" actId="1076"/>
        <pc:sldMkLst>
          <pc:docMk/>
          <pc:sldMk cId="1352422171" sldId="285"/>
        </pc:sldMkLst>
        <pc:spChg chg="mod">
          <ac:chgData name="Angeles Rodriguez Ghio" userId="bd40921c-49de-49f4-8522-1e725d526804" providerId="ADAL" clId="{9C2B5047-C53C-4F51-A60C-CCF76D41B0BC}" dt="2021-12-16T20:23:18.845" v="4157" actId="1076"/>
          <ac:spMkLst>
            <pc:docMk/>
            <pc:sldMk cId="1352422171" sldId="285"/>
            <ac:spMk id="2" creationId="{F30883A2-B1BB-4D06-BD5E-B8BE2ED14BC2}"/>
          </ac:spMkLst>
        </pc:spChg>
        <pc:picChg chg="add mod">
          <ac:chgData name="Angeles Rodriguez Ghio" userId="bd40921c-49de-49f4-8522-1e725d526804" providerId="ADAL" clId="{9C2B5047-C53C-4F51-A60C-CCF76D41B0BC}" dt="2021-12-16T20:23:49.332" v="4163" actId="1076"/>
          <ac:picMkLst>
            <pc:docMk/>
            <pc:sldMk cId="1352422171" sldId="285"/>
            <ac:picMk id="4" creationId="{A8ED8404-DC80-4A14-8134-D22DF6532EED}"/>
          </ac:picMkLst>
        </pc:picChg>
      </pc:sldChg>
      <pc:sldMasterChg chg="addSp">
        <pc:chgData name="Angeles Rodriguez Ghio" userId="bd40921c-49de-49f4-8522-1e725d526804" providerId="ADAL" clId="{9C2B5047-C53C-4F51-A60C-CCF76D41B0BC}" dt="2021-12-13T20:02:00.715" v="3443"/>
        <pc:sldMasterMkLst>
          <pc:docMk/>
          <pc:sldMasterMk cId="3640487132" sldId="2147483660"/>
        </pc:sldMasterMkLst>
        <pc:spChg chg="add">
          <ac:chgData name="Angeles Rodriguez Ghio" userId="bd40921c-49de-49f4-8522-1e725d526804" providerId="ADAL" clId="{9C2B5047-C53C-4F51-A60C-CCF76D41B0BC}" dt="2021-12-13T20:02:00.715" v="3443"/>
          <ac:spMkLst>
            <pc:docMk/>
            <pc:sldMasterMk cId="3640487132" sldId="2147483660"/>
            <ac:spMk id="13" creationId="{DB5A3609-86AE-46A5-B17E-734B764D98A1}"/>
          </ac:spMkLst>
        </pc:spChg>
      </pc:sldMasterChg>
      <pc:sldMasterChg chg="addSp">
        <pc:chgData name="Angeles Rodriguez Ghio" userId="bd40921c-49de-49f4-8522-1e725d526804" providerId="ADAL" clId="{9C2B5047-C53C-4F51-A60C-CCF76D41B0BC}" dt="2021-12-13T20:02:01.950" v="3444"/>
        <pc:sldMasterMkLst>
          <pc:docMk/>
          <pc:sldMasterMk cId="2181980565" sldId="2147483678"/>
        </pc:sldMasterMkLst>
        <pc:spChg chg="add">
          <ac:chgData name="Angeles Rodriguez Ghio" userId="bd40921c-49de-49f4-8522-1e725d526804" providerId="ADAL" clId="{9C2B5047-C53C-4F51-A60C-CCF76D41B0BC}" dt="2021-12-13T20:02:01.950" v="3444"/>
          <ac:spMkLst>
            <pc:docMk/>
            <pc:sldMasterMk cId="2181980565" sldId="2147483678"/>
            <ac:spMk id="8" creationId="{3EE7A516-64B1-4872-8C68-30537ED9253C}"/>
          </ac:spMkLst>
        </pc:spChg>
      </pc:sldMasterChg>
      <pc:sldMasterChg chg="addSp">
        <pc:chgData name="Angeles Rodriguez Ghio" userId="bd40921c-49de-49f4-8522-1e725d526804" providerId="ADAL" clId="{9C2B5047-C53C-4F51-A60C-CCF76D41B0BC}" dt="2021-12-13T20:02:03.532" v="3446"/>
        <pc:sldMasterMkLst>
          <pc:docMk/>
          <pc:sldMasterMk cId="3696006101" sldId="2147483690"/>
        </pc:sldMasterMkLst>
        <pc:spChg chg="add">
          <ac:chgData name="Angeles Rodriguez Ghio" userId="bd40921c-49de-49f4-8522-1e725d526804" providerId="ADAL" clId="{9C2B5047-C53C-4F51-A60C-CCF76D41B0BC}" dt="2021-12-13T20:02:03.532" v="3446"/>
          <ac:spMkLst>
            <pc:docMk/>
            <pc:sldMasterMk cId="3696006101" sldId="2147483690"/>
            <ac:spMk id="8" creationId="{03BE227A-793B-4322-889F-FE3403392772}"/>
          </ac:spMkLst>
        </pc:spChg>
      </pc:sldMasterChg>
      <pc:sldMasterChg chg="addSp">
        <pc:chgData name="Angeles Rodriguez Ghio" userId="bd40921c-49de-49f4-8522-1e725d526804" providerId="ADAL" clId="{9C2B5047-C53C-4F51-A60C-CCF76D41B0BC}" dt="2021-12-13T20:02:05.993" v="3447"/>
        <pc:sldMasterMkLst>
          <pc:docMk/>
          <pc:sldMasterMk cId="328037880" sldId="2147483702"/>
        </pc:sldMasterMkLst>
        <pc:spChg chg="add">
          <ac:chgData name="Angeles Rodriguez Ghio" userId="bd40921c-49de-49f4-8522-1e725d526804" providerId="ADAL" clId="{9C2B5047-C53C-4F51-A60C-CCF76D41B0BC}" dt="2021-12-13T20:02:05.993" v="3447"/>
          <ac:spMkLst>
            <pc:docMk/>
            <pc:sldMasterMk cId="328037880" sldId="2147483702"/>
            <ac:spMk id="7" creationId="{0BE6F609-6F41-42B9-83E3-FD819612062A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E24F-D0F3-4861-909C-33E363B91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714E9-DC89-4329-8542-1DBAC01FD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0B373-0603-419A-B626-A60A490C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BE1E-15EE-4C33-AB5D-05160D5581A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9B893-A63F-430B-AAB7-3105BB89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FCCE7-53DD-413D-B65C-63CBF85E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3027-4407-44DD-969B-41C361CE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5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913-874D-42B4-AE8B-3A34E93F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6D2A0-11EB-458C-AD67-0B30E44B3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A1450-7343-4F0D-9C7B-F7AC672F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BE1E-15EE-4C33-AB5D-05160D5581A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B50AB-B7F1-46E2-8704-CB25795D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85752-78C8-4980-B498-4BE5D565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3027-4407-44DD-969B-41C361CE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1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34742-415F-4DDC-90BC-7BDBD491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D1563-A0A9-49C7-8538-83DDAC395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0FADC-06FC-4E8D-B8D7-B276EB5F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BE1E-15EE-4C33-AB5D-05160D5581A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90DA4-C62A-42C8-AA33-4DCC1257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A1089-350B-4D4A-9E12-D7F59A30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3027-4407-44DD-969B-41C361CE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3521074"/>
            <a:ext cx="10491787" cy="2116137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D39A8-1DFB-490B-B73E-DECDD50DB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0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712B-6C2F-40D5-B10B-7ABC8C48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BF819-6195-456A-88B9-1B81959B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24F75-0C63-4E92-A57C-EDD7585E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BE1E-15EE-4C33-AB5D-05160D5581A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3EB93-68B9-4D5A-9A42-C0F22CBD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2AB06-860D-4F02-AD30-CD565C39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3027-4407-44DD-969B-41C361CE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5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3C26-BD77-49C8-B992-4CF0F846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049BE-7D58-4CEE-9EC1-6355CB2F8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9C006-22B5-4BAC-9A39-8890BCA5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BE1E-15EE-4C33-AB5D-05160D5581A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17A41-3136-4F85-A143-A111594D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D1A78-8041-4448-8EBB-AC249998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3027-4407-44DD-969B-41C361CE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5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5CA0-8DA1-4995-A1E8-05B0F9C8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7340E-456C-4D4C-BEDE-18D83415B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88A6B-7B04-4E60-B1FD-786F414C0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F9114-C940-457C-B31C-5CE96255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BE1E-15EE-4C33-AB5D-05160D5581A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2EF49-A407-4495-8FC0-FD84B7E6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65521-3F54-4DC2-A460-BB7E8EF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3027-4407-44DD-969B-41C361CE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8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9B93-C564-4BB3-AEC7-2E273340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628B-949F-40DA-A257-7D10C138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07B04-DC52-4554-82B9-AC990A7BB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5A8D1-EB79-41C8-92E1-137FE31EE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9EACA-8FE7-449F-A292-FCF0455D1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35AE3E-C475-467E-BAF3-93B6847D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BE1E-15EE-4C33-AB5D-05160D5581A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9E196-9D46-4CD7-A842-72FCCB5F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09DC00-52C3-47BD-8174-1EF1E029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3027-4407-44DD-969B-41C361CE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AC99-8D10-4256-BAC2-8D4A6534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26EBC-4E86-4544-AA9C-B618B431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BE1E-15EE-4C33-AB5D-05160D5581A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EE6BA-7C19-42DA-A09A-E59B4A88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CF074-7753-4D7A-87BF-231DB26C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3027-4407-44DD-969B-41C361CE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7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142A8-F358-49C0-B10E-6FF4AC6D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BE1E-15EE-4C33-AB5D-05160D5581A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6EFF1-4853-4C74-8F8A-3E36BCDD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9D37-BFF8-4269-9575-F0A8B906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3027-4407-44DD-969B-41C361CE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6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327D-D88F-4F12-91CB-D4D6CEBE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15E9F-E7F0-4485-9647-A959342FB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C27C4-30EF-4008-B0CC-1DB677D59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D2730-5298-4DD4-810C-639AD349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BE1E-15EE-4C33-AB5D-05160D5581A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36B1F-8031-4865-820D-BACF6273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08DC5-F766-49E3-A857-582B9783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3027-4407-44DD-969B-41C361CE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51A9-7453-443D-81F9-DD54B109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F77EB-FA70-4517-957D-F72D900E2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6D12D-7D2A-4724-A8CD-635939B87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E99AE-F805-4730-87FB-440B8108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BE1E-15EE-4C33-AB5D-05160D5581A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2AB2E-F4F3-4DB7-A8F4-1B51EFE1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A0955-DEC4-4B20-AC41-D0A61C5D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3027-4407-44DD-969B-41C361CE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9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16A6E-FACE-42E8-B9EF-78C3620B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08844-0F5C-4D5B-B7BD-4467B263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A2AC2-E288-4E9B-80B2-9BCA8D4A7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BE1E-15EE-4C33-AB5D-05160D5581A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02906-231D-4295-9EED-C5E8FCD8A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5927B-3221-4C7D-B810-38E5E2980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D3027-4407-44DD-969B-41C361CE52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450582994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0BE6F609-6F41-42B9-83E3-FD819612062A}"/>
              </a:ext>
            </a:extLst>
          </p:cNvPr>
          <p:cNvSpPr txBox="1"/>
          <p:nvPr userDrawn="1"/>
        </p:nvSpPr>
        <p:spPr>
          <a:xfrm>
            <a:off x="0" y="6595656"/>
            <a:ext cx="133983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32803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urnoscontenedor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83A2-B1BB-4D06-BD5E-B8BE2ED1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79" y="2851770"/>
            <a:ext cx="10491787" cy="2116137"/>
          </a:xfrm>
        </p:spPr>
        <p:txBody>
          <a:bodyPr/>
          <a:lstStyle/>
          <a:p>
            <a:pPr algn="ctr"/>
            <a:r>
              <a:rPr lang="en-US" altLang="en-US" sz="4400" dirty="0"/>
              <a:t>GUIA PRACTICA – Website releases</a:t>
            </a:r>
            <a:br>
              <a:rPr lang="en-US" altLang="en-US" sz="4400" dirty="0"/>
            </a:br>
            <a:endParaRPr lang="es-AR" sz="4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2455B-52EE-4355-8131-2DE3F70FC4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80424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66CB-14CB-4BA2-82A6-C9B8610B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b="1" dirty="0"/>
              <a:t>¿Como tomar un turno para retiro de contenedores vacíos?</a:t>
            </a:r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C0A09-DE30-457D-8D74-E06580B66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73" y="2702560"/>
            <a:ext cx="8422181" cy="3637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A27FB-A560-4969-89E0-69E7A969CA7A}"/>
              </a:ext>
            </a:extLst>
          </p:cNvPr>
          <p:cNvSpPr txBox="1"/>
          <p:nvPr/>
        </p:nvSpPr>
        <p:spPr>
          <a:xfrm>
            <a:off x="10022935" y="3050300"/>
            <a:ext cx="176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Ingresar con usuario y contraseña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6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213814-0269-451A-AFCC-3ECB09754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159" y="1859280"/>
            <a:ext cx="10034449" cy="37314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9A0719-40C3-4621-BD10-D2B67540E141}"/>
              </a:ext>
            </a:extLst>
          </p:cNvPr>
          <p:cNvSpPr txBox="1"/>
          <p:nvPr/>
        </p:nvSpPr>
        <p:spPr>
          <a:xfrm>
            <a:off x="873760" y="938599"/>
            <a:ext cx="3639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Seleccionar </a:t>
            </a:r>
            <a:r>
              <a:rPr lang="es-ES" sz="1600" b="1" dirty="0"/>
              <a:t>SOLICITUDES DE LIBERACION</a:t>
            </a:r>
            <a:endParaRPr lang="en-US" sz="1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A0E42A-33B0-4ED1-8900-D746C7082FF7}"/>
              </a:ext>
            </a:extLst>
          </p:cNvPr>
          <p:cNvSpPr/>
          <p:nvPr/>
        </p:nvSpPr>
        <p:spPr>
          <a:xfrm>
            <a:off x="2275840" y="2682240"/>
            <a:ext cx="1310640" cy="50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4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0BD1B3-EF3B-4A2D-82F2-168962CF7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07" y="2117036"/>
            <a:ext cx="10987993" cy="36703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D493E5-943F-41FD-BD65-1BF2FF63C7B2}"/>
              </a:ext>
            </a:extLst>
          </p:cNvPr>
          <p:cNvSpPr/>
          <p:nvPr/>
        </p:nvSpPr>
        <p:spPr>
          <a:xfrm>
            <a:off x="1023730" y="3925957"/>
            <a:ext cx="536713" cy="2683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4303E-06FF-4906-B2C2-D3184767DB1D}"/>
              </a:ext>
            </a:extLst>
          </p:cNvPr>
          <p:cNvSpPr txBox="1"/>
          <p:nvPr/>
        </p:nvSpPr>
        <p:spPr>
          <a:xfrm>
            <a:off x="824948" y="1044968"/>
            <a:ext cx="1760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/>
              <a:t>Clickear</a:t>
            </a:r>
            <a:r>
              <a:rPr lang="es-ES" sz="1600" dirty="0"/>
              <a:t> en </a:t>
            </a:r>
            <a:r>
              <a:rPr lang="es-ES" sz="1600" b="1" dirty="0"/>
              <a:t>NUEVO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8591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2A0A0B-B941-4385-AC31-124A50628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56" y="2624742"/>
            <a:ext cx="7861852" cy="2739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E30E7-BB93-4240-AF1F-FC05DE81A152}"/>
              </a:ext>
            </a:extLst>
          </p:cNvPr>
          <p:cNvSpPr txBox="1"/>
          <p:nvPr/>
        </p:nvSpPr>
        <p:spPr>
          <a:xfrm>
            <a:off x="876109" y="1333952"/>
            <a:ext cx="10439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Pegar</a:t>
            </a:r>
            <a:r>
              <a:rPr lang="es-ES" dirty="0"/>
              <a:t> el numero de Booking para el cual se quiere coordinar el turno para retirar vacíos y seleccionar </a:t>
            </a:r>
            <a:r>
              <a:rPr lang="es-ES" b="1" dirty="0"/>
              <a:t>BUSCAR</a:t>
            </a:r>
            <a:endParaRPr lang="en-US" b="1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5DF1DF1A-DC13-4559-AB62-7056EE50912B}"/>
              </a:ext>
            </a:extLst>
          </p:cNvPr>
          <p:cNvSpPr/>
          <p:nvPr/>
        </p:nvSpPr>
        <p:spPr>
          <a:xfrm rot="1410700">
            <a:off x="2437711" y="4625085"/>
            <a:ext cx="843006" cy="2584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3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A4394C-54E9-4896-B4D9-600D8380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400393" cy="4189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EC8B7E-CA77-499F-9511-A0CDAF5A6ED1}"/>
              </a:ext>
            </a:extLst>
          </p:cNvPr>
          <p:cNvSpPr txBox="1"/>
          <p:nvPr/>
        </p:nvSpPr>
        <p:spPr>
          <a:xfrm>
            <a:off x="838199" y="608865"/>
            <a:ext cx="1033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La pagina reconocerá la información del Booking, es importante revisar que todos los datos estén correctos, de tener algun error entrar en contacto con su agente de Customer </a:t>
            </a:r>
            <a:r>
              <a:rPr lang="es-ES" sz="1600" dirty="0" err="1"/>
              <a:t>Experience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04792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D5E490-2BFE-493C-8BF4-A78D5F23E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5267"/>
            <a:ext cx="6949966" cy="45657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B5232E-CA74-4D2F-B53A-EB7ED09E7705}"/>
              </a:ext>
            </a:extLst>
          </p:cNvPr>
          <p:cNvSpPr txBox="1"/>
          <p:nvPr/>
        </p:nvSpPr>
        <p:spPr>
          <a:xfrm>
            <a:off x="838200" y="639029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Si la información esta bien, deberá completar cantidad de contendores que desea coordinar el retiro y seleccionar fecha.</a:t>
            </a:r>
          </a:p>
          <a:p>
            <a:endParaRPr lang="es-ES" sz="1600" dirty="0"/>
          </a:p>
          <a:p>
            <a:r>
              <a:rPr lang="es-ES" sz="1600" dirty="0"/>
              <a:t>Solo es posible coordinar para el mismo dia hasta las 12 </a:t>
            </a:r>
            <a:r>
              <a:rPr lang="es-ES" sz="1600" dirty="0" err="1"/>
              <a:t>hs</a:t>
            </a:r>
            <a:r>
              <a:rPr lang="es-ES" sz="1600" dirty="0"/>
              <a:t> y para el dia siguiente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274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0951E0-D224-4439-9454-8A59BAC74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360" y="1549101"/>
            <a:ext cx="7336281" cy="49082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56E142-FDD4-4846-8C3B-9EB121B1BF17}"/>
              </a:ext>
            </a:extLst>
          </p:cNvPr>
          <p:cNvSpPr txBox="1"/>
          <p:nvPr/>
        </p:nvSpPr>
        <p:spPr>
          <a:xfrm>
            <a:off x="934720" y="548640"/>
            <a:ext cx="833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Una vez seleccionada la cantidad de contenedores a retirar y fecha podrá elegir desde que deposito desea retirar, acorde a la disponibilidad de stock real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910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A3ED45-29D8-4A6D-8F40-F3F1BF302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390368"/>
            <a:ext cx="7444335" cy="50047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E55769-E184-4FF5-A6B5-5308CC3FB0B1}"/>
              </a:ext>
            </a:extLst>
          </p:cNvPr>
          <p:cNvSpPr txBox="1"/>
          <p:nvPr/>
        </p:nvSpPr>
        <p:spPr>
          <a:xfrm>
            <a:off x="8759580" y="1722431"/>
            <a:ext cx="2064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Seleccionar rango horario de retiro deseado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197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F7F70C-0AFC-4217-8A3C-68212750B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363" y="1924575"/>
            <a:ext cx="682825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EB47E0-CD80-4405-934C-360EDACAB8AB}"/>
              </a:ext>
            </a:extLst>
          </p:cNvPr>
          <p:cNvSpPr txBox="1"/>
          <p:nvPr/>
        </p:nvSpPr>
        <p:spPr>
          <a:xfrm>
            <a:off x="8321040" y="1822974"/>
            <a:ext cx="319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Seleccionar nuevamente cantidad de contendores a retirar y </a:t>
            </a:r>
            <a:r>
              <a:rPr lang="es-ES" sz="1600" dirty="0" err="1"/>
              <a:t>clickear</a:t>
            </a:r>
            <a:r>
              <a:rPr lang="es-ES" sz="1600" dirty="0"/>
              <a:t>  el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F5E9AC-602D-4A6B-87B5-15C165670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510" y="2355779"/>
            <a:ext cx="400050" cy="3905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2B73C1-B82B-4831-961A-265D479EAA0F}"/>
              </a:ext>
            </a:extLst>
          </p:cNvPr>
          <p:cNvSpPr/>
          <p:nvPr/>
        </p:nvSpPr>
        <p:spPr>
          <a:xfrm>
            <a:off x="6664960" y="5516880"/>
            <a:ext cx="365760" cy="3149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6D44A635-ED3F-4D59-99E0-8E0B1C0B08FC}"/>
              </a:ext>
            </a:extLst>
          </p:cNvPr>
          <p:cNvSpPr/>
          <p:nvPr/>
        </p:nvSpPr>
        <p:spPr>
          <a:xfrm rot="19168621">
            <a:off x="5824329" y="5831840"/>
            <a:ext cx="119269" cy="28261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55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722A68-867F-42FB-9C69-59CFC2C0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36" y="634866"/>
            <a:ext cx="7529444" cy="5701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A7413-561F-4914-884F-E3E048759902}"/>
              </a:ext>
            </a:extLst>
          </p:cNvPr>
          <p:cNvSpPr txBox="1"/>
          <p:nvPr/>
        </p:nvSpPr>
        <p:spPr>
          <a:xfrm>
            <a:off x="7955280" y="2397760"/>
            <a:ext cx="3742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Una vez seleccionado tendrá una línea para re confirmar la información, si esta correcto, seleccionar GUARDAR que confirmara el turno para el dia y horario elegido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586B8D-E805-4278-BDA9-EA89B79BFF93}"/>
              </a:ext>
            </a:extLst>
          </p:cNvPr>
          <p:cNvSpPr/>
          <p:nvPr/>
        </p:nvSpPr>
        <p:spPr>
          <a:xfrm>
            <a:off x="579120" y="4663440"/>
            <a:ext cx="3058160" cy="55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FAF947E-E8FA-43B3-AD20-9DE6BBB5780F}"/>
              </a:ext>
            </a:extLst>
          </p:cNvPr>
          <p:cNvSpPr/>
          <p:nvPr/>
        </p:nvSpPr>
        <p:spPr>
          <a:xfrm rot="18939818">
            <a:off x="7695247" y="6143248"/>
            <a:ext cx="253979" cy="3871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1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6000-2894-48DA-9AB2-0B68876D5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022" y="222937"/>
            <a:ext cx="6527470" cy="831274"/>
          </a:xfrm>
        </p:spPr>
        <p:txBody>
          <a:bodyPr>
            <a:normAutofit/>
          </a:bodyPr>
          <a:lstStyle/>
          <a:p>
            <a:r>
              <a:rPr lang="es-ES" sz="3600" b="1" dirty="0"/>
              <a:t>¿Como registrarse?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5AC39-AB43-41C4-852C-77FFE5CF4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7280" y="1534510"/>
            <a:ext cx="3474720" cy="3789330"/>
          </a:xfrm>
        </p:spPr>
        <p:txBody>
          <a:bodyPr>
            <a:normAutofit/>
          </a:bodyPr>
          <a:lstStyle/>
          <a:p>
            <a:r>
              <a:rPr lang="es-ES" sz="1600" dirty="0"/>
              <a:t>Ingresar a </a:t>
            </a:r>
            <a:r>
              <a:rPr lang="es-ES" sz="1600" dirty="0">
                <a:hlinkClick r:id="rId2"/>
              </a:rPr>
              <a:t>https://www.turnoscontenedores.com/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Para registrarse deberán hacer </a:t>
            </a:r>
            <a:r>
              <a:rPr lang="es-ES" sz="1050" dirty="0" err="1"/>
              <a:t>click</a:t>
            </a:r>
            <a:r>
              <a:rPr lang="es-ES" sz="1050" dirty="0"/>
              <a:t> en</a:t>
            </a:r>
            <a:endParaRPr lang="en-US" sz="105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EEAFB-EF2B-490B-B217-26498C51B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59" y="1391920"/>
            <a:ext cx="8310818" cy="424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9E0E6F-35F4-4474-BA9E-88430DA1D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4765" y="2713383"/>
            <a:ext cx="444552" cy="219598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5DA76354-C9F6-40EB-9AE8-C6999A3ECD8A}"/>
              </a:ext>
            </a:extLst>
          </p:cNvPr>
          <p:cNvSpPr/>
          <p:nvPr/>
        </p:nvSpPr>
        <p:spPr>
          <a:xfrm>
            <a:off x="2842590" y="2305878"/>
            <a:ext cx="258419" cy="40750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DEB0C6-B0B5-44CE-A95A-72E369D738F1}"/>
              </a:ext>
            </a:extLst>
          </p:cNvPr>
          <p:cNvSpPr/>
          <p:nvPr/>
        </p:nvSpPr>
        <p:spPr>
          <a:xfrm>
            <a:off x="2763078" y="2067338"/>
            <a:ext cx="427383" cy="238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60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99A29-7EE7-4BF4-87EE-76CF6D5D4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42" y="1601304"/>
            <a:ext cx="10087458" cy="35673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C79352-C62F-4A11-BB03-6A6C377F5033}"/>
              </a:ext>
            </a:extLst>
          </p:cNvPr>
          <p:cNvSpPr txBox="1"/>
          <p:nvPr/>
        </p:nvSpPr>
        <p:spPr>
          <a:xfrm>
            <a:off x="838200" y="701041"/>
            <a:ext cx="908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Una vez confirmado podrá visualizar la coordinación, la misma podrá tener diferentes status según la situacion de stock para cada tipo de contenedor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82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FC31BE-C846-46F0-830D-A904A7577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28" y="648863"/>
            <a:ext cx="6905625" cy="514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9EACE1-4679-4B85-8612-5120A830E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58" y="1639956"/>
            <a:ext cx="904875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CE0FC6-5CF5-4EB0-B88A-69921E5DDCAA}"/>
              </a:ext>
            </a:extLst>
          </p:cNvPr>
          <p:cNvSpPr txBox="1"/>
          <p:nvPr/>
        </p:nvSpPr>
        <p:spPr>
          <a:xfrm>
            <a:off x="1702282" y="1767783"/>
            <a:ext cx="10575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El Booking fue cancelado y ese turno no esta disponible para el retiro, deberá entrar en contacto con su agente de Customer Service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46DE0F-5143-41B2-B3D1-1A7F0B584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58" y="2464905"/>
            <a:ext cx="809625" cy="371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5163A3-A372-4BE8-A9F3-C5577EC72940}"/>
              </a:ext>
            </a:extLst>
          </p:cNvPr>
          <p:cNvSpPr txBox="1"/>
          <p:nvPr/>
        </p:nvSpPr>
        <p:spPr>
          <a:xfrm>
            <a:off x="1797533" y="2464905"/>
            <a:ext cx="6994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El turno se encuentra confirmado para presentarse a retirar los </a:t>
            </a:r>
            <a:r>
              <a:rPr lang="es-ES" sz="1400" dirty="0" err="1"/>
              <a:t>vacios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680EA2-FD0D-49EA-B55B-67824CE21606}"/>
              </a:ext>
            </a:extLst>
          </p:cNvPr>
          <p:cNvSpPr txBox="1"/>
          <p:nvPr/>
        </p:nvSpPr>
        <p:spPr>
          <a:xfrm>
            <a:off x="2670359" y="3181297"/>
            <a:ext cx="9125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El turno no esta confirmado para su retiro, recibirá una confirmación cuando los </a:t>
            </a:r>
            <a:r>
              <a:rPr lang="es-ES" sz="1400" dirty="0" err="1"/>
              <a:t>vacios</a:t>
            </a:r>
            <a:r>
              <a:rPr lang="es-ES" sz="1400" dirty="0"/>
              <a:t> estén disponibles para ser retirados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32367-1069-4753-87D2-419BE85C9997}"/>
              </a:ext>
            </a:extLst>
          </p:cNvPr>
          <p:cNvSpPr txBox="1"/>
          <p:nvPr/>
        </p:nvSpPr>
        <p:spPr>
          <a:xfrm>
            <a:off x="1797533" y="3798734"/>
            <a:ext cx="761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Los contenedores ya fueron entregados para ese turno, ya se encuentran cumplido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C08877-D3E5-40C7-B276-3A407C1DDC15}"/>
              </a:ext>
            </a:extLst>
          </p:cNvPr>
          <p:cNvSpPr txBox="1"/>
          <p:nvPr/>
        </p:nvSpPr>
        <p:spPr>
          <a:xfrm>
            <a:off x="1831173" y="4341454"/>
            <a:ext cx="10291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Existe una diferencia entre la información del Booking y el turno coordinado, deberá entrar en contacto con su agente de Customer Service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26CC7E-A1FF-4744-BC10-7413F4161501}"/>
              </a:ext>
            </a:extLst>
          </p:cNvPr>
          <p:cNvSpPr txBox="1"/>
          <p:nvPr/>
        </p:nvSpPr>
        <p:spPr>
          <a:xfrm>
            <a:off x="1702282" y="4990241"/>
            <a:ext cx="968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El turno ha expirado, y deberá ser re coordinado, una vez transcurrido el dia del turno el mismo queda como no show y no es posible retirar vacíos con ese mismo turno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01533B-1867-4F43-816A-65391606C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70" y="3058566"/>
            <a:ext cx="1724025" cy="4286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95EA2B-FBCE-44AF-81C5-7E8CF70B0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258" y="3699852"/>
            <a:ext cx="828025" cy="4286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3D3A3A-69F4-4BDA-B2B8-12FB43E80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882" y="4245650"/>
            <a:ext cx="1043291" cy="419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C9E0F4-F525-48DB-81E8-1AE5DB42BF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70" y="4957777"/>
            <a:ext cx="809625" cy="4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41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4BE800-3536-4135-8E65-5EE100237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77" y="402453"/>
            <a:ext cx="7351644" cy="5898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BA3990-C11D-41A4-AC9A-56C8D0383C11}"/>
              </a:ext>
            </a:extLst>
          </p:cNvPr>
          <p:cNvSpPr txBox="1"/>
          <p:nvPr/>
        </p:nvSpPr>
        <p:spPr>
          <a:xfrm>
            <a:off x="8351520" y="1158240"/>
            <a:ext cx="3088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Según la situacion de stock y el tipo de contenedor en algunos momentos </a:t>
            </a:r>
            <a:r>
              <a:rPr lang="es-ES" sz="1600" dirty="0"/>
              <a:t>es</a:t>
            </a:r>
            <a:r>
              <a:rPr lang="es-ES" dirty="0"/>
              <a:t> probable que se pueda elegir fecha pero no así deposito / horario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35F4A8-853B-4C5A-9938-933D0BF4B7DD}"/>
              </a:ext>
            </a:extLst>
          </p:cNvPr>
          <p:cNvSpPr txBox="1"/>
          <p:nvPr/>
        </p:nvSpPr>
        <p:spPr>
          <a:xfrm>
            <a:off x="8351520" y="3576102"/>
            <a:ext cx="278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Una vez </a:t>
            </a:r>
            <a:r>
              <a:rPr lang="es-ES" sz="1600" dirty="0"/>
              <a:t>completada</a:t>
            </a:r>
            <a:r>
              <a:rPr lang="es-ES" dirty="0"/>
              <a:t> la solicitud </a:t>
            </a:r>
            <a:r>
              <a:rPr lang="es-ES" dirty="0" err="1"/>
              <a:t>clickear</a:t>
            </a:r>
            <a:r>
              <a:rPr lang="es-ES" dirty="0"/>
              <a:t> en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C6A598-A772-4A0F-9440-EA84F98A7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240" y="3898583"/>
            <a:ext cx="12192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06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8F19C-0CAB-473E-9357-F7268A282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73" y="91440"/>
            <a:ext cx="634465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2629E-D1A5-41FF-957F-9EAC69AB08C5}"/>
              </a:ext>
            </a:extLst>
          </p:cNvPr>
          <p:cNvSpPr txBox="1"/>
          <p:nvPr/>
        </p:nvSpPr>
        <p:spPr>
          <a:xfrm>
            <a:off x="8269357" y="964095"/>
            <a:ext cx="2653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Una vez agregada la solicitud deberá </a:t>
            </a:r>
            <a:r>
              <a:rPr lang="es-ES" sz="1600" dirty="0" err="1"/>
              <a:t>clickear</a:t>
            </a:r>
            <a:r>
              <a:rPr lang="es-ES" dirty="0"/>
              <a:t> en GUARDAR para confirmar su petición de retiro</a:t>
            </a:r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06F52BB9-099C-49C8-9A37-F79D7556CF8E}"/>
              </a:ext>
            </a:extLst>
          </p:cNvPr>
          <p:cNvSpPr/>
          <p:nvPr/>
        </p:nvSpPr>
        <p:spPr>
          <a:xfrm rot="17522917">
            <a:off x="6829926" y="6530009"/>
            <a:ext cx="117526" cy="32799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90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C20171-F8DF-4739-B119-01562F87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8" y="2334240"/>
            <a:ext cx="10973062" cy="3614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5E55A6-5F59-4DC2-8A0E-AFD77D84852E}"/>
              </a:ext>
            </a:extLst>
          </p:cNvPr>
          <p:cNvSpPr txBox="1"/>
          <p:nvPr/>
        </p:nvSpPr>
        <p:spPr>
          <a:xfrm>
            <a:off x="898984" y="561602"/>
            <a:ext cx="1064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 diferencia de la coordinación anterior que queda en color verde, esta quedara pendiente hasta que sea confirmado el retiro por parte del sector de operaciones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2318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4E081-620E-4DA5-B9B1-20F27C8BB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143248"/>
            <a:ext cx="8301849" cy="6238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A0569-190D-41E2-982C-8E69DDE9CCAC}"/>
              </a:ext>
            </a:extLst>
          </p:cNvPr>
          <p:cNvSpPr txBox="1"/>
          <p:nvPr/>
        </p:nvSpPr>
        <p:spPr>
          <a:xfrm>
            <a:off x="8586952" y="1436021"/>
            <a:ext cx="3794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Haciendo doble </a:t>
            </a:r>
            <a:r>
              <a:rPr lang="es-ES" sz="1600" dirty="0" err="1"/>
              <a:t>click</a:t>
            </a:r>
            <a:r>
              <a:rPr lang="es-ES" sz="1600" dirty="0"/>
              <a:t> en la programación el cliente podrá CANCELAR o bien RE PROGRAMAR su solicitud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5141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8E5A-D3E6-4596-A1F4-07DFB94D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71"/>
            <a:ext cx="10515600" cy="1325563"/>
          </a:xfrm>
        </p:spPr>
        <p:txBody>
          <a:bodyPr>
            <a:normAutofit/>
          </a:bodyPr>
          <a:lstStyle/>
          <a:p>
            <a:r>
              <a:rPr lang="es-ES" sz="1800" dirty="0"/>
              <a:t>Una vez confirmado el turno deberá presentarse a retirar el contenedor con la siguiente orden que recibirá por coreo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18FE9-9F93-4C0A-9EEB-22D05F399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18" y="1432441"/>
            <a:ext cx="4856922" cy="49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1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83A2-B1BB-4D06-BD5E-B8BE2ED1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39" y="1561450"/>
            <a:ext cx="10491787" cy="2116137"/>
          </a:xfrm>
        </p:spPr>
        <p:txBody>
          <a:bodyPr/>
          <a:lstStyle/>
          <a:p>
            <a:pPr algn="ctr"/>
            <a:r>
              <a:rPr lang="en-US" altLang="en-US" sz="4400" dirty="0"/>
              <a:t>Ante </a:t>
            </a:r>
            <a:r>
              <a:rPr lang="en-US" altLang="en-US" sz="4400" dirty="0" err="1"/>
              <a:t>cualquier</a:t>
            </a:r>
            <a:r>
              <a:rPr lang="en-US" altLang="en-US" sz="4400" dirty="0"/>
              <a:t> </a:t>
            </a:r>
            <a:r>
              <a:rPr lang="en-US" altLang="en-US" sz="4400" dirty="0" err="1"/>
              <a:t>duda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estamos</a:t>
            </a:r>
            <a:r>
              <a:rPr lang="en-US" altLang="en-US" sz="4400" dirty="0"/>
              <a:t> para </a:t>
            </a:r>
            <a:r>
              <a:rPr lang="en-US" altLang="en-US" sz="4400" dirty="0" err="1"/>
              <a:t>asistirlo</a:t>
            </a:r>
            <a:br>
              <a:rPr lang="en-US" altLang="en-US" sz="4400" dirty="0"/>
            </a:br>
            <a:endParaRPr lang="es-AR" sz="4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2455B-52EE-4355-8131-2DE3F70FC4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D8404-DC80-4A14-8134-D22DF6532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4"/>
          <a:stretch/>
        </p:blipFill>
        <p:spPr>
          <a:xfrm>
            <a:off x="1355834" y="3143672"/>
            <a:ext cx="9194800" cy="18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2217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2B67EE74-84F5-47C8-A4BE-0C87DF4EC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424" y="773266"/>
            <a:ext cx="6045200" cy="573722"/>
          </a:xfrm>
        </p:spPr>
        <p:txBody>
          <a:bodyPr>
            <a:normAutofit/>
          </a:bodyPr>
          <a:lstStyle/>
          <a:p>
            <a:r>
              <a:rPr lang="es-ES" sz="1800" dirty="0"/>
              <a:t>Seleccionar PAIS y seleccionar en </a:t>
            </a:r>
            <a:r>
              <a:rPr lang="es-ES" sz="1800" b="1" dirty="0"/>
              <a:t>SIGUIENTE</a:t>
            </a:r>
            <a:endParaRPr lang="en-US" sz="1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191AA-6105-4E40-9490-F2E4FC5F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79" y="1689652"/>
            <a:ext cx="8245391" cy="375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0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6650-52F0-47DE-A069-F1DA7DEE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19" y="603664"/>
            <a:ext cx="9723783" cy="1026353"/>
          </a:xfrm>
        </p:spPr>
        <p:txBody>
          <a:bodyPr>
            <a:normAutofit/>
          </a:bodyPr>
          <a:lstStyle/>
          <a:p>
            <a:r>
              <a:rPr lang="es-ES" sz="1200" b="1" u="sng" dirty="0"/>
              <a:t>INFORMACION DE LA EMPRESA</a:t>
            </a:r>
            <a:r>
              <a:rPr lang="es-ES" sz="1200" dirty="0"/>
              <a:t>: Completar con la información correcta de Cliente o transportista según corresponda</a:t>
            </a:r>
            <a:br>
              <a:rPr lang="es-ES" sz="1200" dirty="0"/>
            </a:br>
            <a:br>
              <a:rPr lang="es-ES" sz="1200" dirty="0"/>
            </a:br>
            <a:r>
              <a:rPr lang="es-ES" sz="1200" dirty="0"/>
              <a:t> Solo podrá registrarse una empresa para el mismo numero de CUIT</a:t>
            </a:r>
            <a:endParaRPr lang="en-US" sz="1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367A01-EB41-47A7-8ED4-5D4052D7D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595" y="1825625"/>
            <a:ext cx="10158810" cy="4351338"/>
          </a:xfrm>
        </p:spPr>
      </p:pic>
    </p:spTree>
    <p:extLst>
      <p:ext uri="{BB962C8B-B14F-4D97-AF65-F5344CB8AC3E}">
        <p14:creationId xmlns:p14="http://schemas.microsoft.com/office/powerpoint/2010/main" val="344453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7128-3C25-40DF-84F6-839D9BCE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322"/>
            <a:ext cx="7023652" cy="1253366"/>
          </a:xfrm>
        </p:spPr>
        <p:txBody>
          <a:bodyPr>
            <a:normAutofit/>
          </a:bodyPr>
          <a:lstStyle/>
          <a:p>
            <a:r>
              <a:rPr lang="es-ES" sz="1200" dirty="0"/>
              <a:t>Una vez completados los campos </a:t>
            </a:r>
            <a:r>
              <a:rPr lang="es-ES" sz="1200" dirty="0">
                <a:latin typeface="+mn-lt"/>
                <a:ea typeface="+mn-ea"/>
                <a:cs typeface="+mn-cs"/>
              </a:rPr>
              <a:t>seleccionar</a:t>
            </a:r>
            <a:r>
              <a:rPr lang="es-ES" sz="1200" dirty="0"/>
              <a:t> </a:t>
            </a:r>
            <a:r>
              <a:rPr lang="es-ES" sz="1200" b="1" dirty="0"/>
              <a:t>SIGUIENTE</a:t>
            </a:r>
            <a:endParaRPr lang="en-US" sz="12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B5FA00-C361-4E41-90C4-EFA6A0CB3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2271"/>
            <a:ext cx="8342153" cy="4640538"/>
          </a:xfrm>
        </p:spPr>
      </p:pic>
    </p:spTree>
    <p:extLst>
      <p:ext uri="{BB962C8B-B14F-4D97-AF65-F5344CB8AC3E}">
        <p14:creationId xmlns:p14="http://schemas.microsoft.com/office/powerpoint/2010/main" val="201057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2698-495E-4DD0-91F4-74C8B248E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980" y="865277"/>
            <a:ext cx="10480040" cy="480443"/>
          </a:xfrm>
        </p:spPr>
        <p:txBody>
          <a:bodyPr>
            <a:normAutofit/>
          </a:bodyPr>
          <a:lstStyle/>
          <a:p>
            <a:r>
              <a:rPr lang="es-ES" sz="1400" b="1" u="sng" dirty="0"/>
              <a:t>INFORMACION DEL USUARIO: </a:t>
            </a:r>
            <a:r>
              <a:rPr lang="es-ES" sz="1400" dirty="0"/>
              <a:t>deberá completarse los datos del usuario administrador y seleccionar FINALIZAR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A571D-B709-4AC1-96CE-E0D88C744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20" y="1889791"/>
            <a:ext cx="9708071" cy="44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0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8548-0002-45DE-B6F3-BF3CD1C2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400" dirty="0"/>
              <a:t>Una vez registrado estará recibiendo la confirmación de usuario a las 4hs hábiles</a:t>
            </a:r>
            <a:endParaRPr lang="en-US" sz="1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6B61AB-ECD1-48D1-BE7D-D877370D2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600" y="1825625"/>
            <a:ext cx="10452800" cy="4351338"/>
          </a:xfrm>
        </p:spPr>
      </p:pic>
    </p:spTree>
    <p:extLst>
      <p:ext uri="{BB962C8B-B14F-4D97-AF65-F5344CB8AC3E}">
        <p14:creationId xmlns:p14="http://schemas.microsoft.com/office/powerpoint/2010/main" val="245077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20ED-0B69-4566-9097-5EE79847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904" y="567320"/>
            <a:ext cx="10698192" cy="1000575"/>
          </a:xfrm>
        </p:spPr>
        <p:txBody>
          <a:bodyPr>
            <a:normAutofit/>
          </a:bodyPr>
          <a:lstStyle/>
          <a:p>
            <a:r>
              <a:rPr lang="es-ES" sz="1200" dirty="0"/>
              <a:t>Una vez que el registro de la empresa fue aprobado, podrá ingresar con su usuario (siempre será un correo electrónico) y contraseña. </a:t>
            </a:r>
            <a:endParaRPr lang="en-US" sz="1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9B1DD4-8B97-4338-B4CD-CF04AD2B5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5198"/>
            <a:ext cx="9825435" cy="4351338"/>
          </a:xfrm>
        </p:spPr>
      </p:pic>
    </p:spTree>
    <p:extLst>
      <p:ext uri="{BB962C8B-B14F-4D97-AF65-F5344CB8AC3E}">
        <p14:creationId xmlns:p14="http://schemas.microsoft.com/office/powerpoint/2010/main" val="216992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ED75-A614-46FD-8747-758EA24B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44" y="741562"/>
            <a:ext cx="2992120" cy="549275"/>
          </a:xfrm>
        </p:spPr>
        <p:txBody>
          <a:bodyPr>
            <a:normAutofit/>
          </a:bodyPr>
          <a:lstStyle/>
          <a:p>
            <a:r>
              <a:rPr lang="es-ES" sz="1400" dirty="0"/>
              <a:t>Dentro de la pagina podrá:</a:t>
            </a:r>
            <a:endParaRPr lang="en-US" sz="1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42A4DB-2B11-4EE0-B85E-CBAB39E1D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845" y="1594659"/>
            <a:ext cx="10014728" cy="45804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5DC019-58C8-4D10-881D-C9BBD4F5678C}"/>
              </a:ext>
            </a:extLst>
          </p:cNvPr>
          <p:cNvSpPr txBox="1"/>
          <p:nvPr/>
        </p:nvSpPr>
        <p:spPr>
          <a:xfrm>
            <a:off x="657921" y="3746371"/>
            <a:ext cx="203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</a:rPr>
              <a:t>Crear sub usuarios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326B4-1776-49F3-B054-C1BDA39A61AE}"/>
              </a:ext>
            </a:extLst>
          </p:cNvPr>
          <p:cNvSpPr txBox="1"/>
          <p:nvPr/>
        </p:nvSpPr>
        <p:spPr>
          <a:xfrm>
            <a:off x="1910080" y="3090446"/>
            <a:ext cx="418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</a:rPr>
              <a:t>Consultar información de </a:t>
            </a:r>
            <a:r>
              <a:rPr lang="es-ES" sz="1200" dirty="0" err="1">
                <a:solidFill>
                  <a:srgbClr val="FF0000"/>
                </a:solidFill>
              </a:rPr>
              <a:t>bookings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A70DD-99B2-4206-8903-67DD6B4E33A4}"/>
              </a:ext>
            </a:extLst>
          </p:cNvPr>
          <p:cNvSpPr txBox="1"/>
          <p:nvPr/>
        </p:nvSpPr>
        <p:spPr>
          <a:xfrm>
            <a:off x="3484449" y="1643803"/>
            <a:ext cx="4033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</a:rPr>
              <a:t>Agendar turnos para liberación de vacíos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AC5F3-47D9-49D4-9637-853D04AFB7EB}"/>
              </a:ext>
            </a:extLst>
          </p:cNvPr>
          <p:cNvSpPr txBox="1"/>
          <p:nvPr/>
        </p:nvSpPr>
        <p:spPr>
          <a:xfrm>
            <a:off x="4363289" y="3367445"/>
            <a:ext cx="630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</a:rPr>
              <a:t>Consultar turnos ya agendados o pendientes de confirmación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D692488A-7326-4EDC-8582-1EEEA21F573A}"/>
              </a:ext>
            </a:extLst>
          </p:cNvPr>
          <p:cNvSpPr/>
          <p:nvPr/>
        </p:nvSpPr>
        <p:spPr>
          <a:xfrm>
            <a:off x="933044" y="2734574"/>
            <a:ext cx="128005" cy="90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00160CF-FE0E-433F-8ABB-EA24724974E0}"/>
              </a:ext>
            </a:extLst>
          </p:cNvPr>
          <p:cNvSpPr/>
          <p:nvPr/>
        </p:nvSpPr>
        <p:spPr>
          <a:xfrm rot="19929832">
            <a:off x="2021163" y="2755318"/>
            <a:ext cx="181994" cy="375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2FD874D-EA40-43BE-8B8F-C1F408045F6A}"/>
              </a:ext>
            </a:extLst>
          </p:cNvPr>
          <p:cNvSpPr/>
          <p:nvPr/>
        </p:nvSpPr>
        <p:spPr>
          <a:xfrm rot="18790680">
            <a:off x="3152738" y="2143922"/>
            <a:ext cx="801947" cy="162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C1DC4DC-91C3-4EF4-BD32-6299C69A628C}"/>
              </a:ext>
            </a:extLst>
          </p:cNvPr>
          <p:cNvSpPr/>
          <p:nvPr/>
        </p:nvSpPr>
        <p:spPr>
          <a:xfrm rot="3447650">
            <a:off x="4588937" y="2985376"/>
            <a:ext cx="664962" cy="140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6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596</Words>
  <Application>Microsoft Office PowerPoint</Application>
  <PresentationFormat>Widescreen</PresentationFormat>
  <Paragraphs>43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GUIA PRACTICA – Website releases </vt:lpstr>
      <vt:lpstr>¿Como registrarse?</vt:lpstr>
      <vt:lpstr>PowerPoint Presentation</vt:lpstr>
      <vt:lpstr>INFORMACION DE LA EMPRESA: Completar con la información correcta de Cliente o transportista según corresponda   Solo podrá registrarse una empresa para el mismo numero de CUIT</vt:lpstr>
      <vt:lpstr>Una vez completados los campos seleccionar SIGUIENTE</vt:lpstr>
      <vt:lpstr>PowerPoint Presentation</vt:lpstr>
      <vt:lpstr>Una vez registrado estará recibiendo la confirmación de usuario a las 4hs hábiles</vt:lpstr>
      <vt:lpstr>Una vez que el registro de la empresa fue aprobado, podrá ingresar con su usuario (siempre será un correo electrónico) y contraseña. </vt:lpstr>
      <vt:lpstr>Dentro de la pagina podrá:</vt:lpstr>
      <vt:lpstr>¿Como tomar un turno para retiro de contenedores vacíos?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Una vez confirmado el turno deberá presentarse a retirar el contenedor con la siguiente orden que recibirá por coreo</vt:lpstr>
      <vt:lpstr>Ante cualquier duda estamos para asistirlo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¿Como registrarse?</dc:title>
  <dc:creator>Angeles Rodriguez Ghio</dc:creator>
  <cp:lastModifiedBy>Angeles Rodriguez Ghio</cp:lastModifiedBy>
  <cp:revision>3</cp:revision>
  <dcterms:created xsi:type="dcterms:W3CDTF">2021-12-10T20:54:40Z</dcterms:created>
  <dcterms:modified xsi:type="dcterms:W3CDTF">2021-12-16T20:25:54Z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55b24b8-e69b-4583-bfd0-d64b5cee0119_Enabled">
    <vt:lpwstr>true</vt:lpwstr>
  </property>
  <property fmtid="{D5CDD505-2E9C-101B-9397-08002B2CF9AE}" pid="3" name="MSIP_Label_455b24b8-e69b-4583-bfd0-d64b5cee0119_SetDate">
    <vt:lpwstr>2021-12-10T21:12:14Z</vt:lpwstr>
  </property>
  <property fmtid="{D5CDD505-2E9C-101B-9397-08002B2CF9AE}" pid="4" name="MSIP_Label_455b24b8-e69b-4583-bfd0-d64b5cee0119_Method">
    <vt:lpwstr>Privileged</vt:lpwstr>
  </property>
  <property fmtid="{D5CDD505-2E9C-101B-9397-08002B2CF9AE}" pid="5" name="MSIP_Label_455b24b8-e69b-4583-bfd0-d64b5cee0119_Name">
    <vt:lpwstr>Public</vt:lpwstr>
  </property>
  <property fmtid="{D5CDD505-2E9C-101B-9397-08002B2CF9AE}" pid="6" name="MSIP_Label_455b24b8-e69b-4583-bfd0-d64b5cee0119_SiteId">
    <vt:lpwstr>05d75c05-fa1a-42e7-9cf1-eb416c396f2d</vt:lpwstr>
  </property>
  <property fmtid="{D5CDD505-2E9C-101B-9397-08002B2CF9AE}" pid="7" name="MSIP_Label_455b24b8-e69b-4583-bfd0-d64b5cee0119_ActionId">
    <vt:lpwstr>1ba75e1a-dcf5-474b-8cd4-f801c3b34da6</vt:lpwstr>
  </property>
  <property fmtid="{D5CDD505-2E9C-101B-9397-08002B2CF9AE}" pid="8" name="MSIP_Label_455b24b8-e69b-4583-bfd0-d64b5cee0119_ContentBits">
    <vt:lpwstr>2</vt:lpwstr>
  </property>
</Properties>
</file>