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95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3B813-395A-461B-B44B-56381F2B2877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FF479-1BF8-4930-A48E-663EFC45FE7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3725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5961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112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8191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557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324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038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099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643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33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002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219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4E063-955C-49E3-AA81-28657DA62B2A}" type="datetimeFigureOut">
              <a:rPr lang="sk-SK" smtClean="0"/>
              <a:t>13. 11. 2024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EC043F-CD99-467F-96C3-08CDA67CAF1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369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6AA97B-C578-C1D0-B320-BEC1695C1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3"/>
            <a:ext cx="9144000" cy="685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75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7782A8-6966-2643-223F-BFA0B9276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" y="0"/>
            <a:ext cx="91409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04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D7EE62-62D0-5350-C2BF-0387D2BC3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1" y="0"/>
            <a:ext cx="91078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64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3CD34E-2F25-C582-ECD6-499606FC9A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" y="0"/>
            <a:ext cx="91409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29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Andrej Psenko</dc:creator>
  <cp:lastModifiedBy>Andrej Psenko</cp:lastModifiedBy>
  <cp:revision>1</cp:revision>
  <dcterms:created xsi:type="dcterms:W3CDTF">2024-11-13T10:35:41Z</dcterms:created>
  <dcterms:modified xsi:type="dcterms:W3CDTF">2024-11-13T10:46:16Z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55b24b8-e69b-4583-bfd0-d64b5cee0119_Enabled">
    <vt:lpwstr>true</vt:lpwstr>
  </property>
  <property fmtid="{D5CDD505-2E9C-101B-9397-08002B2CF9AE}" pid="3" name="MSIP_Label_455b24b8-e69b-4583-bfd0-d64b5cee0119_SetDate">
    <vt:lpwstr>2024-11-13T10:40:40Z</vt:lpwstr>
  </property>
  <property fmtid="{D5CDD505-2E9C-101B-9397-08002B2CF9AE}" pid="4" name="MSIP_Label_455b24b8-e69b-4583-bfd0-d64b5cee0119_Method">
    <vt:lpwstr>Privileged</vt:lpwstr>
  </property>
  <property fmtid="{D5CDD505-2E9C-101B-9397-08002B2CF9AE}" pid="5" name="MSIP_Label_455b24b8-e69b-4583-bfd0-d64b5cee0119_Name">
    <vt:lpwstr>Public</vt:lpwstr>
  </property>
  <property fmtid="{D5CDD505-2E9C-101B-9397-08002B2CF9AE}" pid="6" name="MSIP_Label_455b24b8-e69b-4583-bfd0-d64b5cee0119_SiteId">
    <vt:lpwstr>05d75c05-fa1a-42e7-9cf1-eb416c396f2d</vt:lpwstr>
  </property>
  <property fmtid="{D5CDD505-2E9C-101B-9397-08002B2CF9AE}" pid="7" name="MSIP_Label_455b24b8-e69b-4583-bfd0-d64b5cee0119_ActionId">
    <vt:lpwstr>cdc75184-83e6-42dc-ab58-1d3ae8eabb0a</vt:lpwstr>
  </property>
  <property fmtid="{D5CDD505-2E9C-101B-9397-08002B2CF9AE}" pid="8" name="MSIP_Label_455b24b8-e69b-4583-bfd0-d64b5cee0119_ContentBits">
    <vt:lpwstr>0</vt:lpwstr>
  </property>
</Properties>
</file>