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4" r:id="rId2"/>
  </p:sldIdLst>
  <p:sldSz cx="12192000" cy="6858000"/>
  <p:notesSz cx="6858000" cy="9144000"/>
  <p:defaultTextStyle>
    <a:defPPr>
      <a:defRPr lang="en-CM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12193200" cy="6861600"/>
          </a:xfrm>
          <a:solidFill>
            <a:schemeClr val="accent3"/>
          </a:solidFill>
        </p:spPr>
        <p:txBody>
          <a:bodyPr lIns="144000" tIns="10800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here and insert picture via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00063" y="2492375"/>
            <a:ext cx="5595937" cy="1816100"/>
          </a:xfrm>
        </p:spPr>
        <p:txBody>
          <a:bodyPr anchor="t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add title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0053EA21-14DD-464D-95CF-F4D04D57A47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9669" y="6112252"/>
            <a:ext cx="2629369" cy="140506"/>
          </a:xfrm>
        </p:spPr>
        <p:txBody>
          <a:bodyPr/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Insert presenter’s name and surname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922A9B-8A21-4C62-B8E0-4E57BCB7F23C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01726" y="6247262"/>
            <a:ext cx="2627312" cy="140910"/>
          </a:xfrm>
        </p:spPr>
        <p:txBody>
          <a:bodyPr wrap="none" lIns="0" tIns="0" rIns="0" bIns="0"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0" name="Logo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9784233" y="6057019"/>
            <a:ext cx="1905001" cy="42638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>
                <a:noFill/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en-GB" noProof="0" dirty="0"/>
              <a:t>.</a:t>
            </a:r>
          </a:p>
        </p:txBody>
      </p:sp>
      <p:sp>
        <p:nvSpPr>
          <p:cNvPr id="19" name="Footer Placeholder 18" hidden="1">
            <a:extLst>
              <a:ext uri="{FF2B5EF4-FFF2-40B4-BE49-F238E27FC236}">
                <a16:creationId xmlns:a16="http://schemas.microsoft.com/office/drawing/2014/main" id="{EF117A4B-54AF-45DE-842B-8168C527210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20" name="Slide Number Placeholder 19" hidden="1">
            <a:extLst>
              <a:ext uri="{FF2B5EF4-FFF2-40B4-BE49-F238E27FC236}">
                <a16:creationId xmlns:a16="http://schemas.microsoft.com/office/drawing/2014/main" id="{6BB5F837-CD41-4FEA-B45A-2B3A60DC7C2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2787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3" y="501649"/>
            <a:ext cx="11190287" cy="93027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00063" y="1943100"/>
            <a:ext cx="3578225" cy="3694878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314825" y="1943100"/>
            <a:ext cx="7375525" cy="3694878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18C6ED01-FBEF-43FA-9DEC-6C188F0B999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E56BDAC3-1A7D-4E21-85A0-10315A7DA9F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Date Placeholder 10" hidden="1">
            <a:extLst>
              <a:ext uri="{FF2B5EF4-FFF2-40B4-BE49-F238E27FC236}">
                <a16:creationId xmlns:a16="http://schemas.microsoft.com/office/drawing/2014/main" id="{C8F53383-3780-4626-A2BE-E67BBD0A1DF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9182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3" y="501649"/>
            <a:ext cx="6675437" cy="930275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500063" y="1943101"/>
            <a:ext cx="6675437" cy="1485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8129587" y="501650"/>
            <a:ext cx="3560763" cy="5135563"/>
          </a:xfrm>
        </p:spPr>
        <p:txBody>
          <a:bodyPr tIns="72000" anchor="t" anchorCtr="0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Click here and insert picture via Templafy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6DACA2-719F-4647-9BA8-281A8F2BFCA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AB2A36-6220-480C-B58F-CFF0A15787C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BC8FE318-906F-4EA5-9B25-B9CA266791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A9E8C0B-1C97-4D16-9DD8-EB4FE101D0F5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93714" y="4070350"/>
            <a:ext cx="6675436" cy="15668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4544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3" y="501649"/>
            <a:ext cx="11209537" cy="93027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00063" y="1950097"/>
            <a:ext cx="3560736" cy="3687881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326138" y="1950097"/>
            <a:ext cx="3560736" cy="3687881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43327ACD-F89A-484C-8B15-F2161D2D5BCB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31175" y="1968500"/>
            <a:ext cx="3559175" cy="3669478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18C6ED01-FBEF-43FA-9DEC-6C188F0B999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E56BDAC3-1A7D-4E21-85A0-10315A7DA9F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Date Placeholder 10" hidden="1">
            <a:extLst>
              <a:ext uri="{FF2B5EF4-FFF2-40B4-BE49-F238E27FC236}">
                <a16:creationId xmlns:a16="http://schemas.microsoft.com/office/drawing/2014/main" id="{C8F53383-3780-4626-A2BE-E67BBD0A1DF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3810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3" y="501649"/>
            <a:ext cx="11209537" cy="93027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00063" y="1950097"/>
            <a:ext cx="2620800" cy="3687881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360738" y="1950097"/>
            <a:ext cx="2619375" cy="3687881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43327ACD-F89A-484C-8B15-F2161D2D5BCB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19989" y="1950097"/>
            <a:ext cx="2619375" cy="3687881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18C6ED01-FBEF-43FA-9DEC-6C188F0B999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E56BDAC3-1A7D-4E21-85A0-10315A7DA9F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Date Placeholder 10" hidden="1">
            <a:extLst>
              <a:ext uri="{FF2B5EF4-FFF2-40B4-BE49-F238E27FC236}">
                <a16:creationId xmlns:a16="http://schemas.microsoft.com/office/drawing/2014/main" id="{C8F53383-3780-4626-A2BE-E67BBD0A1DF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059DA8A-4391-4F2F-8A22-F32154823E87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9069388" y="1950097"/>
            <a:ext cx="2619375" cy="3687881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4143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with numbers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4" y="412442"/>
            <a:ext cx="11188800" cy="719138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5027FDC-6FFF-4553-A164-9D1EA73663F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00064" y="1943099"/>
            <a:ext cx="715961" cy="3694113"/>
          </a:xfrm>
        </p:spPr>
        <p:txBody>
          <a:bodyPr/>
          <a:lstStyle>
            <a:lvl1pPr marL="0" indent="0">
              <a:spcAft>
                <a:spcPts val="2400"/>
              </a:spcAft>
              <a:buNone/>
              <a:defRPr lang="en-US" sz="2800" kern="1200" dirty="0" smtClean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GB" dirty="0"/>
              <a:t>01 -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7049ABFC-94E9-40A1-97A7-B001CEAD329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454148" y="1943099"/>
            <a:ext cx="9302400" cy="3694113"/>
          </a:xfrm>
        </p:spPr>
        <p:txBody>
          <a:bodyPr/>
          <a:lstStyle>
            <a:lvl1pPr marL="0" indent="0">
              <a:spcAft>
                <a:spcPts val="2400"/>
              </a:spcAft>
              <a:buNone/>
              <a:defRPr lang="en-US" sz="280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GB" noProof="0" dirty="0"/>
              <a:t>Click to add text</a:t>
            </a:r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6DACA2-719F-4647-9BA8-281A8F2BFCA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AB2A36-6220-480C-B58F-CFF0A15787C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BC8FE318-906F-4EA5-9B25-B9CA266791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4854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with number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A5975426-E16F-4D12-98B6-8FE2A0F7895B}"/>
              </a:ext>
            </a:extLst>
          </p:cNvPr>
          <p:cNvSpPr/>
          <p:nvPr userDrawn="1"/>
        </p:nvSpPr>
        <p:spPr>
          <a:xfrm>
            <a:off x="0" y="0"/>
            <a:ext cx="1219047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37600" tIns="237600" rIns="237600" bIns="237600" rtlCol="0" anchor="ctr"/>
          <a:lstStyle/>
          <a:p>
            <a:pPr algn="ctr"/>
            <a:endParaRPr lang="en-GB" sz="2000" noProof="0" dirty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4" y="412442"/>
            <a:ext cx="11190286" cy="71913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5027FDC-6FFF-4553-A164-9D1EA73663F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00064" y="1943099"/>
            <a:ext cx="715961" cy="3694113"/>
          </a:xfrm>
        </p:spPr>
        <p:txBody>
          <a:bodyPr/>
          <a:lstStyle>
            <a:lvl1pPr marL="0" indent="0">
              <a:spcAft>
                <a:spcPts val="2400"/>
              </a:spcAft>
              <a:buNone/>
              <a:defRPr lang="en-US" sz="28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GB" dirty="0"/>
              <a:t>01 -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7049ABFC-94E9-40A1-97A7-B001CEAD329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454149" y="1943099"/>
            <a:ext cx="9301164" cy="3694113"/>
          </a:xfrm>
        </p:spPr>
        <p:txBody>
          <a:bodyPr/>
          <a:lstStyle>
            <a:lvl1pPr marL="0" indent="0">
              <a:spcAft>
                <a:spcPts val="2400"/>
              </a:spcAft>
              <a:buNone/>
              <a:defRPr lang="en-US" sz="28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GB" noProof="0" dirty="0"/>
              <a:t>Click to add text</a:t>
            </a:r>
            <a:endParaRPr lang="en-GB" dirty="0"/>
          </a:p>
        </p:txBody>
      </p:sp>
      <p:pic>
        <p:nvPicPr>
          <p:cNvPr id="24" name="Logo">
            <a:extLst>
              <a:ext uri="{FF2B5EF4-FFF2-40B4-BE49-F238E27FC236}">
                <a16:creationId xmlns:a16="http://schemas.microsoft.com/office/drawing/2014/main" id="{1E4FBBA8-C15E-48AA-A048-FDFD4E9C67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676" y="6134617"/>
            <a:ext cx="1435438" cy="320697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6DACA2-719F-4647-9BA8-281A8F2BFCA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AB2A36-6220-480C-B58F-CFF0A15787C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BC8FE318-906F-4EA5-9B25-B9CA266791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3310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A5975426-E16F-4D12-98B6-8FE2A0F7895B}"/>
              </a:ext>
            </a:extLst>
          </p:cNvPr>
          <p:cNvSpPr/>
          <p:nvPr userDrawn="1"/>
        </p:nvSpPr>
        <p:spPr>
          <a:xfrm>
            <a:off x="0" y="0"/>
            <a:ext cx="1219047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37600" tIns="237600" rIns="237600" bIns="237600" rtlCol="0" anchor="ctr"/>
          <a:lstStyle/>
          <a:p>
            <a:pPr algn="ctr"/>
            <a:endParaRPr lang="en-GB" sz="2000" noProof="0" dirty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4" y="412442"/>
            <a:ext cx="11190286" cy="71913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5027FDC-6FFF-4553-A164-9D1EA73663F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386" y="1943100"/>
            <a:ext cx="6615577" cy="2711450"/>
          </a:xfrm>
        </p:spPr>
        <p:txBody>
          <a:bodyPr/>
          <a:lstStyle>
            <a:lvl1pPr marL="0" indent="0">
              <a:buNone/>
              <a:defRPr lang="en-US" sz="23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GB" dirty="0"/>
              <a:t>62%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7049ABFC-94E9-40A1-97A7-B001CEAD329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314825" y="5084763"/>
            <a:ext cx="7375525" cy="547687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lang="en-US" sz="3000" i="0" kern="1200" dirty="0" smtClean="0">
                <a:solidFill>
                  <a:schemeClr val="bg1"/>
                </a:solidFill>
                <a:latin typeface="Maersk Text Office Light" panose="00000400000000000000" pitchFamily="2" charset="0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noProof="0" dirty="0"/>
              <a:t>Click to add </a:t>
            </a:r>
            <a:r>
              <a:rPr lang="en-GB" dirty="0"/>
              <a:t>text</a:t>
            </a:r>
          </a:p>
        </p:txBody>
      </p:sp>
      <p:pic>
        <p:nvPicPr>
          <p:cNvPr id="24" name="Logo">
            <a:extLst>
              <a:ext uri="{FF2B5EF4-FFF2-40B4-BE49-F238E27FC236}">
                <a16:creationId xmlns:a16="http://schemas.microsoft.com/office/drawing/2014/main" id="{1E4FBBA8-C15E-48AA-A048-FDFD4E9C67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676" y="6134617"/>
            <a:ext cx="1435438" cy="320697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6DACA2-719F-4647-9BA8-281A8F2BFCA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AB2A36-6220-480C-B58F-CFF0A15787C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BC8FE318-906F-4EA5-9B25-B9CA266791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33896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veral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96536757-24D6-4CE3-BC82-E594F5B33A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EEC2DAD-CD0D-4A12-B275-257EC3F16D2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0063" y="1527716"/>
            <a:ext cx="5484812" cy="1753641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1100" b="1">
                <a:solidFill>
                  <a:schemeClr val="accent1"/>
                </a:solidFill>
              </a:defRPr>
            </a:lvl1pPr>
            <a:lvl2pPr marL="180000" indent="-180000">
              <a:spcBef>
                <a:spcPts val="0"/>
              </a:spcBef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</a:defRPr>
            </a:lvl2pPr>
            <a:lvl3pPr marL="360000">
              <a:spcBef>
                <a:spcPts val="0"/>
              </a:spcBef>
              <a:defRPr>
                <a:solidFill>
                  <a:schemeClr val="tx1"/>
                </a:solidFill>
              </a:defRPr>
            </a:lvl3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Click to add text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E3EA61B2-2CC5-4483-A81E-CE7D1E1135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0063" y="4070350"/>
            <a:ext cx="5484812" cy="156685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1100" b="1">
                <a:solidFill>
                  <a:schemeClr val="accent1"/>
                </a:solidFill>
              </a:defRPr>
            </a:lvl1pPr>
            <a:lvl2pPr marL="180000" indent="-180000">
              <a:spcBef>
                <a:spcPts val="0"/>
              </a:spcBef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</a:defRPr>
            </a:lvl2pPr>
            <a:lvl3pPr marL="360000">
              <a:defRPr>
                <a:solidFill>
                  <a:schemeClr val="tx1"/>
                </a:solidFill>
              </a:defRPr>
            </a:lvl3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Click to add text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  <a:endParaRPr lang="en-GB" dirty="0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25700A65-5A8D-4928-8A10-F9DB7E931F98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25806" y="1527717"/>
            <a:ext cx="5467350" cy="2537993"/>
          </a:xfrm>
        </p:spPr>
        <p:txBody>
          <a:bodyPr tIns="72000"/>
          <a:lstStyle>
            <a:lvl1pPr>
              <a:defRPr sz="1100">
                <a:solidFill>
                  <a:schemeClr val="tx1"/>
                </a:solidFill>
              </a:defRPr>
            </a:lvl1pPr>
            <a:lvl2pPr>
              <a:defRPr sz="1100">
                <a:solidFill>
                  <a:schemeClr val="tx1"/>
                </a:solidFill>
              </a:defRPr>
            </a:lvl2pPr>
            <a:lvl3pPr>
              <a:defRPr sz="1100">
                <a:solidFill>
                  <a:schemeClr val="tx1"/>
                </a:solidFill>
              </a:defRPr>
            </a:lvl3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Click to add text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A2424BA5-C278-45AB-B9F5-B85D4A3A86B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22999" y="4654550"/>
            <a:ext cx="4532313" cy="982663"/>
          </a:xfrm>
        </p:spPr>
        <p:txBody>
          <a:bodyPr tIns="0" numCol="2" spcCol="180000"/>
          <a:lstStyle>
            <a:lvl1pPr marL="0" indent="0">
              <a:spcAft>
                <a:spcPts val="0"/>
              </a:spcAft>
              <a:buClrTx/>
              <a:buFont typeface="Arial" panose="020B0604020202020204" pitchFamily="34" charset="0"/>
              <a:buChar char="​"/>
              <a:defRPr sz="1100" b="1">
                <a:solidFill>
                  <a:schemeClr val="accent1"/>
                </a:solidFill>
              </a:defRPr>
            </a:lvl1pPr>
            <a:lvl2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100">
                <a:solidFill>
                  <a:srgbClr val="878787"/>
                </a:solidFill>
              </a:defRPr>
            </a:lvl2pPr>
            <a:lvl3pPr marL="1800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1100">
                <a:solidFill>
                  <a:srgbClr val="878787"/>
                </a:solidFill>
              </a:defRPr>
            </a:lvl3pPr>
          </a:lstStyle>
          <a:p>
            <a:pPr lvl="0"/>
            <a:r>
              <a:rPr lang="en-GB" noProof="0" dirty="0"/>
              <a:t>Click to add text</a:t>
            </a:r>
          </a:p>
          <a:p>
            <a:pPr lvl="1"/>
            <a:r>
              <a:rPr lang="en-GB" noProof="0" dirty="0"/>
              <a:t>1</a:t>
            </a:r>
          </a:p>
          <a:p>
            <a:pPr lvl="2"/>
            <a:r>
              <a:rPr lang="en-GB" noProof="0" dirty="0"/>
              <a:t>2</a:t>
            </a:r>
          </a:p>
          <a:p>
            <a:pPr lvl="3"/>
            <a:r>
              <a:rPr lang="en-GB" noProof="0" dirty="0"/>
              <a:t>3</a:t>
            </a:r>
            <a:endParaRPr lang="en-GB" dirty="0"/>
          </a:p>
        </p:txBody>
      </p:sp>
      <p:grpSp>
        <p:nvGrpSpPr>
          <p:cNvPr id="16" name="Group logo">
            <a:extLst>
              <a:ext uri="{FF2B5EF4-FFF2-40B4-BE49-F238E27FC236}">
                <a16:creationId xmlns:a16="http://schemas.microsoft.com/office/drawing/2014/main" id="{F096A198-57B0-402E-B8FD-71C5BF94470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256489" y="6137500"/>
            <a:ext cx="1436163" cy="320400"/>
            <a:chOff x="6478" y="3868"/>
            <a:chExt cx="892" cy="199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9735D8F0-DF96-4E27-BA61-1D988B86919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49" y="3923"/>
              <a:ext cx="104" cy="88"/>
            </a:xfrm>
            <a:custGeom>
              <a:avLst/>
              <a:gdLst>
                <a:gd name="T0" fmla="*/ 0 w 104"/>
                <a:gd name="T1" fmla="*/ 88 h 88"/>
                <a:gd name="T2" fmla="*/ 0 w 104"/>
                <a:gd name="T3" fmla="*/ 0 h 88"/>
                <a:gd name="T4" fmla="*/ 23 w 104"/>
                <a:gd name="T5" fmla="*/ 0 h 88"/>
                <a:gd name="T6" fmla="*/ 52 w 104"/>
                <a:gd name="T7" fmla="*/ 66 h 88"/>
                <a:gd name="T8" fmla="*/ 81 w 104"/>
                <a:gd name="T9" fmla="*/ 0 h 88"/>
                <a:gd name="T10" fmla="*/ 104 w 104"/>
                <a:gd name="T11" fmla="*/ 0 h 88"/>
                <a:gd name="T12" fmla="*/ 104 w 104"/>
                <a:gd name="T13" fmla="*/ 88 h 88"/>
                <a:gd name="T14" fmla="*/ 85 w 104"/>
                <a:gd name="T15" fmla="*/ 88 h 88"/>
                <a:gd name="T16" fmla="*/ 85 w 104"/>
                <a:gd name="T17" fmla="*/ 37 h 88"/>
                <a:gd name="T18" fmla="*/ 62 w 104"/>
                <a:gd name="T19" fmla="*/ 88 h 88"/>
                <a:gd name="T20" fmla="*/ 42 w 104"/>
                <a:gd name="T21" fmla="*/ 88 h 88"/>
                <a:gd name="T22" fmla="*/ 19 w 104"/>
                <a:gd name="T23" fmla="*/ 38 h 88"/>
                <a:gd name="T24" fmla="*/ 19 w 104"/>
                <a:gd name="T25" fmla="*/ 88 h 88"/>
                <a:gd name="T26" fmla="*/ 0 w 104"/>
                <a:gd name="T27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4" h="88">
                  <a:moveTo>
                    <a:pt x="0" y="88"/>
                  </a:moveTo>
                  <a:lnTo>
                    <a:pt x="0" y="0"/>
                  </a:lnTo>
                  <a:lnTo>
                    <a:pt x="23" y="0"/>
                  </a:lnTo>
                  <a:lnTo>
                    <a:pt x="52" y="66"/>
                  </a:lnTo>
                  <a:lnTo>
                    <a:pt x="81" y="0"/>
                  </a:lnTo>
                  <a:lnTo>
                    <a:pt x="104" y="0"/>
                  </a:lnTo>
                  <a:lnTo>
                    <a:pt x="104" y="88"/>
                  </a:lnTo>
                  <a:lnTo>
                    <a:pt x="85" y="88"/>
                  </a:lnTo>
                  <a:lnTo>
                    <a:pt x="85" y="37"/>
                  </a:lnTo>
                  <a:lnTo>
                    <a:pt x="62" y="88"/>
                  </a:lnTo>
                  <a:lnTo>
                    <a:pt x="42" y="88"/>
                  </a:lnTo>
                  <a:lnTo>
                    <a:pt x="19" y="38"/>
                  </a:lnTo>
                  <a:lnTo>
                    <a:pt x="19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1497644D-7612-422C-AF4D-1E0DD38545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61" y="3923"/>
              <a:ext cx="106" cy="88"/>
            </a:xfrm>
            <a:custGeom>
              <a:avLst/>
              <a:gdLst>
                <a:gd name="T0" fmla="*/ 23 w 106"/>
                <a:gd name="T1" fmla="*/ 88 h 88"/>
                <a:gd name="T2" fmla="*/ 0 w 106"/>
                <a:gd name="T3" fmla="*/ 88 h 88"/>
                <a:gd name="T4" fmla="*/ 40 w 106"/>
                <a:gd name="T5" fmla="*/ 0 h 88"/>
                <a:gd name="T6" fmla="*/ 67 w 106"/>
                <a:gd name="T7" fmla="*/ 0 h 88"/>
                <a:gd name="T8" fmla="*/ 106 w 106"/>
                <a:gd name="T9" fmla="*/ 88 h 88"/>
                <a:gd name="T10" fmla="*/ 84 w 106"/>
                <a:gd name="T11" fmla="*/ 88 h 88"/>
                <a:gd name="T12" fmla="*/ 76 w 106"/>
                <a:gd name="T13" fmla="*/ 71 h 88"/>
                <a:gd name="T14" fmla="*/ 30 w 106"/>
                <a:gd name="T15" fmla="*/ 71 h 88"/>
                <a:gd name="T16" fmla="*/ 23 w 106"/>
                <a:gd name="T17" fmla="*/ 88 h 88"/>
                <a:gd name="T18" fmla="*/ 69 w 106"/>
                <a:gd name="T19" fmla="*/ 54 h 88"/>
                <a:gd name="T20" fmla="*/ 53 w 106"/>
                <a:gd name="T21" fmla="*/ 17 h 88"/>
                <a:gd name="T22" fmla="*/ 38 w 106"/>
                <a:gd name="T23" fmla="*/ 54 h 88"/>
                <a:gd name="T24" fmla="*/ 69 w 106"/>
                <a:gd name="T25" fmla="*/ 54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6" h="88">
                  <a:moveTo>
                    <a:pt x="23" y="88"/>
                  </a:moveTo>
                  <a:lnTo>
                    <a:pt x="0" y="88"/>
                  </a:lnTo>
                  <a:lnTo>
                    <a:pt x="40" y="0"/>
                  </a:lnTo>
                  <a:lnTo>
                    <a:pt x="67" y="0"/>
                  </a:lnTo>
                  <a:lnTo>
                    <a:pt x="106" y="88"/>
                  </a:lnTo>
                  <a:lnTo>
                    <a:pt x="84" y="88"/>
                  </a:lnTo>
                  <a:lnTo>
                    <a:pt x="76" y="71"/>
                  </a:lnTo>
                  <a:lnTo>
                    <a:pt x="30" y="71"/>
                  </a:lnTo>
                  <a:lnTo>
                    <a:pt x="23" y="88"/>
                  </a:lnTo>
                  <a:close/>
                  <a:moveTo>
                    <a:pt x="69" y="54"/>
                  </a:moveTo>
                  <a:lnTo>
                    <a:pt x="53" y="17"/>
                  </a:lnTo>
                  <a:lnTo>
                    <a:pt x="38" y="54"/>
                  </a:lnTo>
                  <a:lnTo>
                    <a:pt x="69" y="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A6B732CD-52AC-420B-8B09-36FD5C70C89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76" y="3923"/>
              <a:ext cx="84" cy="88"/>
            </a:xfrm>
            <a:custGeom>
              <a:avLst/>
              <a:gdLst>
                <a:gd name="T0" fmla="*/ 0 w 84"/>
                <a:gd name="T1" fmla="*/ 88 h 88"/>
                <a:gd name="T2" fmla="*/ 0 w 84"/>
                <a:gd name="T3" fmla="*/ 0 h 88"/>
                <a:gd name="T4" fmla="*/ 83 w 84"/>
                <a:gd name="T5" fmla="*/ 0 h 88"/>
                <a:gd name="T6" fmla="*/ 83 w 84"/>
                <a:gd name="T7" fmla="*/ 18 h 88"/>
                <a:gd name="T8" fmla="*/ 20 w 84"/>
                <a:gd name="T9" fmla="*/ 18 h 88"/>
                <a:gd name="T10" fmla="*/ 20 w 84"/>
                <a:gd name="T11" fmla="*/ 35 h 88"/>
                <a:gd name="T12" fmla="*/ 75 w 84"/>
                <a:gd name="T13" fmla="*/ 35 h 88"/>
                <a:gd name="T14" fmla="*/ 75 w 84"/>
                <a:gd name="T15" fmla="*/ 53 h 88"/>
                <a:gd name="T16" fmla="*/ 20 w 84"/>
                <a:gd name="T17" fmla="*/ 53 h 88"/>
                <a:gd name="T18" fmla="*/ 20 w 84"/>
                <a:gd name="T19" fmla="*/ 71 h 88"/>
                <a:gd name="T20" fmla="*/ 84 w 84"/>
                <a:gd name="T21" fmla="*/ 71 h 88"/>
                <a:gd name="T22" fmla="*/ 84 w 84"/>
                <a:gd name="T23" fmla="*/ 88 h 88"/>
                <a:gd name="T24" fmla="*/ 0 w 84"/>
                <a:gd name="T25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4" h="88">
                  <a:moveTo>
                    <a:pt x="0" y="88"/>
                  </a:moveTo>
                  <a:lnTo>
                    <a:pt x="0" y="0"/>
                  </a:lnTo>
                  <a:lnTo>
                    <a:pt x="83" y="0"/>
                  </a:lnTo>
                  <a:lnTo>
                    <a:pt x="83" y="18"/>
                  </a:lnTo>
                  <a:lnTo>
                    <a:pt x="20" y="18"/>
                  </a:lnTo>
                  <a:lnTo>
                    <a:pt x="20" y="35"/>
                  </a:lnTo>
                  <a:lnTo>
                    <a:pt x="75" y="35"/>
                  </a:lnTo>
                  <a:lnTo>
                    <a:pt x="75" y="53"/>
                  </a:lnTo>
                  <a:lnTo>
                    <a:pt x="20" y="53"/>
                  </a:lnTo>
                  <a:lnTo>
                    <a:pt x="20" y="71"/>
                  </a:lnTo>
                  <a:lnTo>
                    <a:pt x="84" y="71"/>
                  </a:lnTo>
                  <a:lnTo>
                    <a:pt x="84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C85937AE-5276-446F-AB67-7B60605D469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76" y="3923"/>
              <a:ext cx="85" cy="88"/>
            </a:xfrm>
            <a:custGeom>
              <a:avLst/>
              <a:gdLst>
                <a:gd name="T0" fmla="*/ 0 w 94"/>
                <a:gd name="T1" fmla="*/ 96 h 96"/>
                <a:gd name="T2" fmla="*/ 0 w 94"/>
                <a:gd name="T3" fmla="*/ 0 h 96"/>
                <a:gd name="T4" fmla="*/ 77 w 94"/>
                <a:gd name="T5" fmla="*/ 0 h 96"/>
                <a:gd name="T6" fmla="*/ 93 w 94"/>
                <a:gd name="T7" fmla="*/ 16 h 96"/>
                <a:gd name="T8" fmla="*/ 93 w 94"/>
                <a:gd name="T9" fmla="*/ 48 h 96"/>
                <a:gd name="T10" fmla="*/ 74 w 94"/>
                <a:gd name="T11" fmla="*/ 63 h 96"/>
                <a:gd name="T12" fmla="*/ 72 w 94"/>
                <a:gd name="T13" fmla="*/ 63 h 96"/>
                <a:gd name="T14" fmla="*/ 94 w 94"/>
                <a:gd name="T15" fmla="*/ 96 h 96"/>
                <a:gd name="T16" fmla="*/ 69 w 94"/>
                <a:gd name="T17" fmla="*/ 96 h 96"/>
                <a:gd name="T18" fmla="*/ 48 w 94"/>
                <a:gd name="T19" fmla="*/ 63 h 96"/>
                <a:gd name="T20" fmla="*/ 23 w 94"/>
                <a:gd name="T21" fmla="*/ 63 h 96"/>
                <a:gd name="T22" fmla="*/ 23 w 94"/>
                <a:gd name="T23" fmla="*/ 96 h 96"/>
                <a:gd name="T24" fmla="*/ 0 w 94"/>
                <a:gd name="T25" fmla="*/ 96 h 96"/>
                <a:gd name="T26" fmla="*/ 23 w 94"/>
                <a:gd name="T27" fmla="*/ 44 h 96"/>
                <a:gd name="T28" fmla="*/ 71 w 94"/>
                <a:gd name="T29" fmla="*/ 44 h 96"/>
                <a:gd name="T30" fmla="*/ 71 w 94"/>
                <a:gd name="T31" fmla="*/ 19 h 96"/>
                <a:gd name="T32" fmla="*/ 23 w 94"/>
                <a:gd name="T33" fmla="*/ 19 h 96"/>
                <a:gd name="T34" fmla="*/ 23 w 94"/>
                <a:gd name="T35" fmla="*/ 44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4" h="96">
                  <a:moveTo>
                    <a:pt x="0" y="96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77" y="0"/>
                    <a:pt x="77" y="0"/>
                    <a:pt x="77" y="0"/>
                  </a:cubicBezTo>
                  <a:cubicBezTo>
                    <a:pt x="87" y="0"/>
                    <a:pt x="93" y="6"/>
                    <a:pt x="93" y="16"/>
                  </a:cubicBezTo>
                  <a:cubicBezTo>
                    <a:pt x="93" y="48"/>
                    <a:pt x="93" y="48"/>
                    <a:pt x="93" y="48"/>
                  </a:cubicBezTo>
                  <a:cubicBezTo>
                    <a:pt x="93" y="56"/>
                    <a:pt x="87" y="63"/>
                    <a:pt x="74" y="63"/>
                  </a:cubicBezTo>
                  <a:cubicBezTo>
                    <a:pt x="73" y="63"/>
                    <a:pt x="72" y="63"/>
                    <a:pt x="72" y="63"/>
                  </a:cubicBezTo>
                  <a:cubicBezTo>
                    <a:pt x="94" y="96"/>
                    <a:pt x="94" y="96"/>
                    <a:pt x="94" y="96"/>
                  </a:cubicBezTo>
                  <a:cubicBezTo>
                    <a:pt x="69" y="96"/>
                    <a:pt x="69" y="96"/>
                    <a:pt x="69" y="96"/>
                  </a:cubicBezTo>
                  <a:cubicBezTo>
                    <a:pt x="48" y="63"/>
                    <a:pt x="48" y="63"/>
                    <a:pt x="48" y="63"/>
                  </a:cubicBezTo>
                  <a:cubicBezTo>
                    <a:pt x="23" y="63"/>
                    <a:pt x="23" y="63"/>
                    <a:pt x="23" y="63"/>
                  </a:cubicBezTo>
                  <a:cubicBezTo>
                    <a:pt x="23" y="96"/>
                    <a:pt x="23" y="96"/>
                    <a:pt x="23" y="96"/>
                  </a:cubicBezTo>
                  <a:lnTo>
                    <a:pt x="0" y="96"/>
                  </a:lnTo>
                  <a:close/>
                  <a:moveTo>
                    <a:pt x="23" y="44"/>
                  </a:moveTo>
                  <a:cubicBezTo>
                    <a:pt x="71" y="44"/>
                    <a:pt x="71" y="44"/>
                    <a:pt x="71" y="44"/>
                  </a:cubicBezTo>
                  <a:cubicBezTo>
                    <a:pt x="71" y="19"/>
                    <a:pt x="71" y="19"/>
                    <a:pt x="71" y="19"/>
                  </a:cubicBezTo>
                  <a:cubicBezTo>
                    <a:pt x="23" y="19"/>
                    <a:pt x="23" y="19"/>
                    <a:pt x="23" y="19"/>
                  </a:cubicBezTo>
                  <a:cubicBezTo>
                    <a:pt x="23" y="44"/>
                    <a:pt x="23" y="44"/>
                    <a:pt x="23" y="4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id="{1142013A-0C22-460F-9469-E0A34D93C5A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77" y="3923"/>
              <a:ext cx="84" cy="88"/>
            </a:xfrm>
            <a:custGeom>
              <a:avLst/>
              <a:gdLst>
                <a:gd name="T0" fmla="*/ 23 w 92"/>
                <a:gd name="T1" fmla="*/ 96 h 96"/>
                <a:gd name="T2" fmla="*/ 15 w 92"/>
                <a:gd name="T3" fmla="*/ 96 h 96"/>
                <a:gd name="T4" fmla="*/ 0 w 92"/>
                <a:gd name="T5" fmla="*/ 82 h 96"/>
                <a:gd name="T6" fmla="*/ 0 w 92"/>
                <a:gd name="T7" fmla="*/ 70 h 96"/>
                <a:gd name="T8" fmla="*/ 23 w 92"/>
                <a:gd name="T9" fmla="*/ 70 h 96"/>
                <a:gd name="T10" fmla="*/ 23 w 92"/>
                <a:gd name="T11" fmla="*/ 77 h 96"/>
                <a:gd name="T12" fmla="*/ 70 w 92"/>
                <a:gd name="T13" fmla="*/ 77 h 96"/>
                <a:gd name="T14" fmla="*/ 70 w 92"/>
                <a:gd name="T15" fmla="*/ 57 h 96"/>
                <a:gd name="T16" fmla="*/ 16 w 92"/>
                <a:gd name="T17" fmla="*/ 57 h 96"/>
                <a:gd name="T18" fmla="*/ 1 w 92"/>
                <a:gd name="T19" fmla="*/ 43 h 96"/>
                <a:gd name="T20" fmla="*/ 1 w 92"/>
                <a:gd name="T21" fmla="*/ 15 h 96"/>
                <a:gd name="T22" fmla="*/ 16 w 92"/>
                <a:gd name="T23" fmla="*/ 0 h 96"/>
                <a:gd name="T24" fmla="*/ 78 w 92"/>
                <a:gd name="T25" fmla="*/ 0 h 96"/>
                <a:gd name="T26" fmla="*/ 92 w 92"/>
                <a:gd name="T27" fmla="*/ 16 h 96"/>
                <a:gd name="T28" fmla="*/ 92 w 92"/>
                <a:gd name="T29" fmla="*/ 27 h 96"/>
                <a:gd name="T30" fmla="*/ 70 w 92"/>
                <a:gd name="T31" fmla="*/ 27 h 96"/>
                <a:gd name="T32" fmla="*/ 70 w 92"/>
                <a:gd name="T33" fmla="*/ 19 h 96"/>
                <a:gd name="T34" fmla="*/ 23 w 92"/>
                <a:gd name="T35" fmla="*/ 19 h 96"/>
                <a:gd name="T36" fmla="*/ 23 w 92"/>
                <a:gd name="T37" fmla="*/ 38 h 96"/>
                <a:gd name="T38" fmla="*/ 77 w 92"/>
                <a:gd name="T39" fmla="*/ 38 h 96"/>
                <a:gd name="T40" fmla="*/ 92 w 92"/>
                <a:gd name="T41" fmla="*/ 54 h 96"/>
                <a:gd name="T42" fmla="*/ 92 w 92"/>
                <a:gd name="T43" fmla="*/ 81 h 96"/>
                <a:gd name="T44" fmla="*/ 77 w 92"/>
                <a:gd name="T45" fmla="*/ 96 h 96"/>
                <a:gd name="T46" fmla="*/ 23 w 92"/>
                <a:gd name="T47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2" h="96">
                  <a:moveTo>
                    <a:pt x="23" y="96"/>
                  </a:moveTo>
                  <a:cubicBezTo>
                    <a:pt x="15" y="96"/>
                    <a:pt x="15" y="96"/>
                    <a:pt x="15" y="96"/>
                  </a:cubicBezTo>
                  <a:cubicBezTo>
                    <a:pt x="5" y="96"/>
                    <a:pt x="0" y="90"/>
                    <a:pt x="0" y="82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23" y="70"/>
                    <a:pt x="23" y="70"/>
                    <a:pt x="23" y="70"/>
                  </a:cubicBezTo>
                  <a:cubicBezTo>
                    <a:pt x="23" y="77"/>
                    <a:pt x="23" y="77"/>
                    <a:pt x="23" y="77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70" y="57"/>
                    <a:pt x="70" y="57"/>
                    <a:pt x="70" y="57"/>
                  </a:cubicBezTo>
                  <a:cubicBezTo>
                    <a:pt x="70" y="57"/>
                    <a:pt x="24" y="57"/>
                    <a:pt x="16" y="57"/>
                  </a:cubicBezTo>
                  <a:cubicBezTo>
                    <a:pt x="7" y="57"/>
                    <a:pt x="1" y="51"/>
                    <a:pt x="1" y="43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1" y="6"/>
                    <a:pt x="8" y="0"/>
                    <a:pt x="16" y="0"/>
                  </a:cubicBezTo>
                  <a:cubicBezTo>
                    <a:pt x="24" y="0"/>
                    <a:pt x="78" y="0"/>
                    <a:pt x="78" y="0"/>
                  </a:cubicBezTo>
                  <a:cubicBezTo>
                    <a:pt x="86" y="0"/>
                    <a:pt x="92" y="6"/>
                    <a:pt x="92" y="16"/>
                  </a:cubicBezTo>
                  <a:cubicBezTo>
                    <a:pt x="92" y="25"/>
                    <a:pt x="92" y="27"/>
                    <a:pt x="92" y="27"/>
                  </a:cubicBezTo>
                  <a:cubicBezTo>
                    <a:pt x="70" y="27"/>
                    <a:pt x="70" y="27"/>
                    <a:pt x="70" y="27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23" y="19"/>
                    <a:pt x="23" y="19"/>
                    <a:pt x="23" y="19"/>
                  </a:cubicBezTo>
                  <a:cubicBezTo>
                    <a:pt x="23" y="38"/>
                    <a:pt x="23" y="38"/>
                    <a:pt x="23" y="38"/>
                  </a:cubicBezTo>
                  <a:cubicBezTo>
                    <a:pt x="77" y="38"/>
                    <a:pt x="77" y="38"/>
                    <a:pt x="77" y="38"/>
                  </a:cubicBezTo>
                  <a:cubicBezTo>
                    <a:pt x="85" y="38"/>
                    <a:pt x="92" y="44"/>
                    <a:pt x="92" y="54"/>
                  </a:cubicBezTo>
                  <a:cubicBezTo>
                    <a:pt x="92" y="81"/>
                    <a:pt x="92" y="81"/>
                    <a:pt x="92" y="81"/>
                  </a:cubicBezTo>
                  <a:cubicBezTo>
                    <a:pt x="92" y="90"/>
                    <a:pt x="87" y="96"/>
                    <a:pt x="77" y="96"/>
                  </a:cubicBezTo>
                  <a:cubicBezTo>
                    <a:pt x="68" y="96"/>
                    <a:pt x="23" y="96"/>
                    <a:pt x="23" y="9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2" name="Freeform 10">
              <a:extLst>
                <a:ext uri="{FF2B5EF4-FFF2-40B4-BE49-F238E27FC236}">
                  <a16:creationId xmlns:a16="http://schemas.microsoft.com/office/drawing/2014/main" id="{0F3AFC74-3794-4E77-9F20-A4B649553C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80" y="3923"/>
              <a:ext cx="90" cy="88"/>
            </a:xfrm>
            <a:custGeom>
              <a:avLst/>
              <a:gdLst>
                <a:gd name="T0" fmla="*/ 0 w 90"/>
                <a:gd name="T1" fmla="*/ 88 h 88"/>
                <a:gd name="T2" fmla="*/ 0 w 90"/>
                <a:gd name="T3" fmla="*/ 0 h 88"/>
                <a:gd name="T4" fmla="*/ 21 w 90"/>
                <a:gd name="T5" fmla="*/ 0 h 88"/>
                <a:gd name="T6" fmla="*/ 21 w 90"/>
                <a:gd name="T7" fmla="*/ 36 h 88"/>
                <a:gd name="T8" fmla="*/ 60 w 90"/>
                <a:gd name="T9" fmla="*/ 0 h 88"/>
                <a:gd name="T10" fmla="*/ 88 w 90"/>
                <a:gd name="T11" fmla="*/ 0 h 88"/>
                <a:gd name="T12" fmla="*/ 42 w 90"/>
                <a:gd name="T13" fmla="*/ 42 h 88"/>
                <a:gd name="T14" fmla="*/ 90 w 90"/>
                <a:gd name="T15" fmla="*/ 88 h 88"/>
                <a:gd name="T16" fmla="*/ 61 w 90"/>
                <a:gd name="T17" fmla="*/ 88 h 88"/>
                <a:gd name="T18" fmla="*/ 21 w 90"/>
                <a:gd name="T19" fmla="*/ 48 h 88"/>
                <a:gd name="T20" fmla="*/ 21 w 90"/>
                <a:gd name="T21" fmla="*/ 88 h 88"/>
                <a:gd name="T22" fmla="*/ 0 w 90"/>
                <a:gd name="T23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0" h="88">
                  <a:moveTo>
                    <a:pt x="0" y="88"/>
                  </a:moveTo>
                  <a:lnTo>
                    <a:pt x="0" y="0"/>
                  </a:lnTo>
                  <a:lnTo>
                    <a:pt x="21" y="0"/>
                  </a:lnTo>
                  <a:lnTo>
                    <a:pt x="21" y="36"/>
                  </a:lnTo>
                  <a:lnTo>
                    <a:pt x="60" y="0"/>
                  </a:lnTo>
                  <a:lnTo>
                    <a:pt x="88" y="0"/>
                  </a:lnTo>
                  <a:lnTo>
                    <a:pt x="42" y="42"/>
                  </a:lnTo>
                  <a:lnTo>
                    <a:pt x="90" y="88"/>
                  </a:lnTo>
                  <a:lnTo>
                    <a:pt x="61" y="88"/>
                  </a:lnTo>
                  <a:lnTo>
                    <a:pt x="21" y="48"/>
                  </a:lnTo>
                  <a:lnTo>
                    <a:pt x="21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1D726B94-52B6-40D9-90FC-C0F4F13240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78" y="3868"/>
              <a:ext cx="187" cy="199"/>
            </a:xfrm>
            <a:custGeom>
              <a:avLst/>
              <a:gdLst>
                <a:gd name="T0" fmla="*/ 206 w 206"/>
                <a:gd name="T1" fmla="*/ 193 h 218"/>
                <a:gd name="T2" fmla="*/ 181 w 206"/>
                <a:gd name="T3" fmla="*/ 218 h 218"/>
                <a:gd name="T4" fmla="*/ 24 w 206"/>
                <a:gd name="T5" fmla="*/ 218 h 218"/>
                <a:gd name="T6" fmla="*/ 0 w 206"/>
                <a:gd name="T7" fmla="*/ 193 h 218"/>
                <a:gd name="T8" fmla="*/ 0 w 206"/>
                <a:gd name="T9" fmla="*/ 25 h 218"/>
                <a:gd name="T10" fmla="*/ 24 w 206"/>
                <a:gd name="T11" fmla="*/ 0 h 218"/>
                <a:gd name="T12" fmla="*/ 181 w 206"/>
                <a:gd name="T13" fmla="*/ 0 h 218"/>
                <a:gd name="T14" fmla="*/ 206 w 206"/>
                <a:gd name="T15" fmla="*/ 25 h 218"/>
                <a:gd name="T16" fmla="*/ 206 w 206"/>
                <a:gd name="T17" fmla="*/ 193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6" h="218">
                  <a:moveTo>
                    <a:pt x="206" y="193"/>
                  </a:moveTo>
                  <a:cubicBezTo>
                    <a:pt x="206" y="207"/>
                    <a:pt x="195" y="218"/>
                    <a:pt x="181" y="218"/>
                  </a:cubicBezTo>
                  <a:cubicBezTo>
                    <a:pt x="24" y="218"/>
                    <a:pt x="24" y="218"/>
                    <a:pt x="24" y="218"/>
                  </a:cubicBezTo>
                  <a:cubicBezTo>
                    <a:pt x="11" y="218"/>
                    <a:pt x="0" y="207"/>
                    <a:pt x="0" y="19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181" y="0"/>
                    <a:pt x="181" y="0"/>
                    <a:pt x="181" y="0"/>
                  </a:cubicBezTo>
                  <a:cubicBezTo>
                    <a:pt x="195" y="0"/>
                    <a:pt x="206" y="11"/>
                    <a:pt x="206" y="25"/>
                  </a:cubicBezTo>
                  <a:lnTo>
                    <a:pt x="206" y="193"/>
                  </a:lnTo>
                  <a:close/>
                </a:path>
              </a:pathLst>
            </a:custGeom>
            <a:solidFill>
              <a:srgbClr val="42B0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04D1092F-9F78-4F84-96C4-3D628BA8E4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88" y="3883"/>
              <a:ext cx="166" cy="164"/>
            </a:xfrm>
            <a:custGeom>
              <a:avLst/>
              <a:gdLst>
                <a:gd name="T0" fmla="*/ 114 w 166"/>
                <a:gd name="T1" fmla="*/ 79 h 164"/>
                <a:gd name="T2" fmla="*/ 150 w 166"/>
                <a:gd name="T3" fmla="*/ 32 h 164"/>
                <a:gd name="T4" fmla="*/ 150 w 166"/>
                <a:gd name="T5" fmla="*/ 32 h 164"/>
                <a:gd name="T6" fmla="*/ 96 w 166"/>
                <a:gd name="T7" fmla="*/ 59 h 164"/>
                <a:gd name="T8" fmla="*/ 83 w 166"/>
                <a:gd name="T9" fmla="*/ 0 h 164"/>
                <a:gd name="T10" fmla="*/ 83 w 166"/>
                <a:gd name="T11" fmla="*/ 0 h 164"/>
                <a:gd name="T12" fmla="*/ 70 w 166"/>
                <a:gd name="T13" fmla="*/ 59 h 164"/>
                <a:gd name="T14" fmla="*/ 16 w 166"/>
                <a:gd name="T15" fmla="*/ 32 h 164"/>
                <a:gd name="T16" fmla="*/ 16 w 166"/>
                <a:gd name="T17" fmla="*/ 32 h 164"/>
                <a:gd name="T18" fmla="*/ 53 w 166"/>
                <a:gd name="T19" fmla="*/ 79 h 164"/>
                <a:gd name="T20" fmla="*/ 0 w 166"/>
                <a:gd name="T21" fmla="*/ 105 h 164"/>
                <a:gd name="T22" fmla="*/ 0 w 166"/>
                <a:gd name="T23" fmla="*/ 105 h 164"/>
                <a:gd name="T24" fmla="*/ 59 w 166"/>
                <a:gd name="T25" fmla="*/ 105 h 164"/>
                <a:gd name="T26" fmla="*/ 46 w 166"/>
                <a:gd name="T27" fmla="*/ 164 h 164"/>
                <a:gd name="T28" fmla="*/ 46 w 166"/>
                <a:gd name="T29" fmla="*/ 164 h 164"/>
                <a:gd name="T30" fmla="*/ 83 w 166"/>
                <a:gd name="T31" fmla="*/ 117 h 164"/>
                <a:gd name="T32" fmla="*/ 120 w 166"/>
                <a:gd name="T33" fmla="*/ 164 h 164"/>
                <a:gd name="T34" fmla="*/ 121 w 166"/>
                <a:gd name="T35" fmla="*/ 164 h 164"/>
                <a:gd name="T36" fmla="*/ 107 w 166"/>
                <a:gd name="T37" fmla="*/ 105 h 164"/>
                <a:gd name="T38" fmla="*/ 166 w 166"/>
                <a:gd name="T39" fmla="*/ 105 h 164"/>
                <a:gd name="T40" fmla="*/ 166 w 166"/>
                <a:gd name="T41" fmla="*/ 105 h 164"/>
                <a:gd name="T42" fmla="*/ 114 w 166"/>
                <a:gd name="T43" fmla="*/ 79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66" h="164">
                  <a:moveTo>
                    <a:pt x="114" y="79"/>
                  </a:moveTo>
                  <a:lnTo>
                    <a:pt x="150" y="32"/>
                  </a:lnTo>
                  <a:lnTo>
                    <a:pt x="150" y="32"/>
                  </a:lnTo>
                  <a:lnTo>
                    <a:pt x="96" y="59"/>
                  </a:lnTo>
                  <a:lnTo>
                    <a:pt x="83" y="0"/>
                  </a:lnTo>
                  <a:lnTo>
                    <a:pt x="83" y="0"/>
                  </a:lnTo>
                  <a:lnTo>
                    <a:pt x="70" y="59"/>
                  </a:lnTo>
                  <a:lnTo>
                    <a:pt x="16" y="32"/>
                  </a:lnTo>
                  <a:lnTo>
                    <a:pt x="16" y="32"/>
                  </a:lnTo>
                  <a:lnTo>
                    <a:pt x="53" y="79"/>
                  </a:lnTo>
                  <a:lnTo>
                    <a:pt x="0" y="105"/>
                  </a:lnTo>
                  <a:lnTo>
                    <a:pt x="0" y="105"/>
                  </a:lnTo>
                  <a:lnTo>
                    <a:pt x="59" y="105"/>
                  </a:lnTo>
                  <a:lnTo>
                    <a:pt x="46" y="164"/>
                  </a:lnTo>
                  <a:lnTo>
                    <a:pt x="46" y="164"/>
                  </a:lnTo>
                  <a:lnTo>
                    <a:pt x="83" y="117"/>
                  </a:lnTo>
                  <a:lnTo>
                    <a:pt x="120" y="164"/>
                  </a:lnTo>
                  <a:lnTo>
                    <a:pt x="121" y="164"/>
                  </a:lnTo>
                  <a:lnTo>
                    <a:pt x="107" y="105"/>
                  </a:lnTo>
                  <a:lnTo>
                    <a:pt x="166" y="105"/>
                  </a:lnTo>
                  <a:lnTo>
                    <a:pt x="166" y="105"/>
                  </a:lnTo>
                  <a:lnTo>
                    <a:pt x="114" y="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cxnSp>
        <p:nvCxnSpPr>
          <p:cNvPr id="27" name="Straight Connector 1">
            <a:extLst>
              <a:ext uri="{FF2B5EF4-FFF2-40B4-BE49-F238E27FC236}">
                <a16:creationId xmlns:a16="http://schemas.microsoft.com/office/drawing/2014/main" id="{7096DEC8-77C9-4DD3-9025-ECDC80F2146B}"/>
              </a:ext>
            </a:extLst>
          </p:cNvPr>
          <p:cNvCxnSpPr/>
          <p:nvPr userDrawn="1"/>
        </p:nvCxnSpPr>
        <p:spPr>
          <a:xfrm>
            <a:off x="500064" y="3521075"/>
            <a:ext cx="5484811" cy="0"/>
          </a:xfrm>
          <a:prstGeom prst="line">
            <a:avLst/>
          </a:prstGeom>
          <a:ln w="12700">
            <a:solidFill>
              <a:srgbClr val="8787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">
            <a:extLst>
              <a:ext uri="{FF2B5EF4-FFF2-40B4-BE49-F238E27FC236}">
                <a16:creationId xmlns:a16="http://schemas.microsoft.com/office/drawing/2014/main" id="{EA90E9CF-510E-4225-A3BB-91F013987BD5}"/>
              </a:ext>
            </a:extLst>
          </p:cNvPr>
          <p:cNvCxnSpPr/>
          <p:nvPr userDrawn="1"/>
        </p:nvCxnSpPr>
        <p:spPr>
          <a:xfrm>
            <a:off x="6225806" y="1527717"/>
            <a:ext cx="5468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3">
            <a:extLst>
              <a:ext uri="{FF2B5EF4-FFF2-40B4-BE49-F238E27FC236}">
                <a16:creationId xmlns:a16="http://schemas.microsoft.com/office/drawing/2014/main" id="{CA039D30-14CC-454E-9DA1-C777E3C44776}"/>
              </a:ext>
            </a:extLst>
          </p:cNvPr>
          <p:cNvCxnSpPr/>
          <p:nvPr userDrawn="1"/>
        </p:nvCxnSpPr>
        <p:spPr>
          <a:xfrm>
            <a:off x="6225806" y="4400550"/>
            <a:ext cx="5468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 hidden="1">
            <a:extLst>
              <a:ext uri="{FF2B5EF4-FFF2-40B4-BE49-F238E27FC236}">
                <a16:creationId xmlns:a16="http://schemas.microsoft.com/office/drawing/2014/main" id="{2C382236-11EE-4251-B331-C34A1F0BC3C7}"/>
              </a:ext>
            </a:extLst>
          </p:cNvPr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2E7F8-5569-4FBF-9D79-FD373EB71C09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en-GB"/>
              <a:t>Insert presentation title via Header &amp; Footer</a:t>
            </a:r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D00A7CC-3278-4F1E-AD5C-F27447EEAE98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60298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8131175" y="501650"/>
            <a:ext cx="3559176" cy="5135563"/>
          </a:xfrm>
          <a:noFill/>
          <a:ln>
            <a:noFill/>
          </a:ln>
        </p:spPr>
        <p:txBody>
          <a:bodyPr tIns="72000" anchor="t" anchorCtr="0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Click here and insert picture via Templafy</a:t>
            </a:r>
          </a:p>
        </p:txBody>
      </p:sp>
      <p:grpSp>
        <p:nvGrpSpPr>
          <p:cNvPr id="16" name="Group logo">
            <a:extLst>
              <a:ext uri="{FF2B5EF4-FFF2-40B4-BE49-F238E27FC236}">
                <a16:creationId xmlns:a16="http://schemas.microsoft.com/office/drawing/2014/main" id="{F096A198-57B0-402E-B8FD-71C5BF94470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256489" y="6137500"/>
            <a:ext cx="1436163" cy="320400"/>
            <a:chOff x="6478" y="3868"/>
            <a:chExt cx="892" cy="199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9735D8F0-DF96-4E27-BA61-1D988B86919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49" y="3923"/>
              <a:ext cx="104" cy="88"/>
            </a:xfrm>
            <a:custGeom>
              <a:avLst/>
              <a:gdLst>
                <a:gd name="T0" fmla="*/ 0 w 104"/>
                <a:gd name="T1" fmla="*/ 88 h 88"/>
                <a:gd name="T2" fmla="*/ 0 w 104"/>
                <a:gd name="T3" fmla="*/ 0 h 88"/>
                <a:gd name="T4" fmla="*/ 23 w 104"/>
                <a:gd name="T5" fmla="*/ 0 h 88"/>
                <a:gd name="T6" fmla="*/ 52 w 104"/>
                <a:gd name="T7" fmla="*/ 66 h 88"/>
                <a:gd name="T8" fmla="*/ 81 w 104"/>
                <a:gd name="T9" fmla="*/ 0 h 88"/>
                <a:gd name="T10" fmla="*/ 104 w 104"/>
                <a:gd name="T11" fmla="*/ 0 h 88"/>
                <a:gd name="T12" fmla="*/ 104 w 104"/>
                <a:gd name="T13" fmla="*/ 88 h 88"/>
                <a:gd name="T14" fmla="*/ 85 w 104"/>
                <a:gd name="T15" fmla="*/ 88 h 88"/>
                <a:gd name="T16" fmla="*/ 85 w 104"/>
                <a:gd name="T17" fmla="*/ 37 h 88"/>
                <a:gd name="T18" fmla="*/ 62 w 104"/>
                <a:gd name="T19" fmla="*/ 88 h 88"/>
                <a:gd name="T20" fmla="*/ 42 w 104"/>
                <a:gd name="T21" fmla="*/ 88 h 88"/>
                <a:gd name="T22" fmla="*/ 19 w 104"/>
                <a:gd name="T23" fmla="*/ 38 h 88"/>
                <a:gd name="T24" fmla="*/ 19 w 104"/>
                <a:gd name="T25" fmla="*/ 88 h 88"/>
                <a:gd name="T26" fmla="*/ 0 w 104"/>
                <a:gd name="T27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4" h="88">
                  <a:moveTo>
                    <a:pt x="0" y="88"/>
                  </a:moveTo>
                  <a:lnTo>
                    <a:pt x="0" y="0"/>
                  </a:lnTo>
                  <a:lnTo>
                    <a:pt x="23" y="0"/>
                  </a:lnTo>
                  <a:lnTo>
                    <a:pt x="52" y="66"/>
                  </a:lnTo>
                  <a:lnTo>
                    <a:pt x="81" y="0"/>
                  </a:lnTo>
                  <a:lnTo>
                    <a:pt x="104" y="0"/>
                  </a:lnTo>
                  <a:lnTo>
                    <a:pt x="104" y="88"/>
                  </a:lnTo>
                  <a:lnTo>
                    <a:pt x="85" y="88"/>
                  </a:lnTo>
                  <a:lnTo>
                    <a:pt x="85" y="37"/>
                  </a:lnTo>
                  <a:lnTo>
                    <a:pt x="62" y="88"/>
                  </a:lnTo>
                  <a:lnTo>
                    <a:pt x="42" y="88"/>
                  </a:lnTo>
                  <a:lnTo>
                    <a:pt x="19" y="38"/>
                  </a:lnTo>
                  <a:lnTo>
                    <a:pt x="19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1497644D-7612-422C-AF4D-1E0DD38545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61" y="3923"/>
              <a:ext cx="106" cy="88"/>
            </a:xfrm>
            <a:custGeom>
              <a:avLst/>
              <a:gdLst>
                <a:gd name="T0" fmla="*/ 23 w 106"/>
                <a:gd name="T1" fmla="*/ 88 h 88"/>
                <a:gd name="T2" fmla="*/ 0 w 106"/>
                <a:gd name="T3" fmla="*/ 88 h 88"/>
                <a:gd name="T4" fmla="*/ 40 w 106"/>
                <a:gd name="T5" fmla="*/ 0 h 88"/>
                <a:gd name="T6" fmla="*/ 67 w 106"/>
                <a:gd name="T7" fmla="*/ 0 h 88"/>
                <a:gd name="T8" fmla="*/ 106 w 106"/>
                <a:gd name="T9" fmla="*/ 88 h 88"/>
                <a:gd name="T10" fmla="*/ 84 w 106"/>
                <a:gd name="T11" fmla="*/ 88 h 88"/>
                <a:gd name="T12" fmla="*/ 76 w 106"/>
                <a:gd name="T13" fmla="*/ 71 h 88"/>
                <a:gd name="T14" fmla="*/ 30 w 106"/>
                <a:gd name="T15" fmla="*/ 71 h 88"/>
                <a:gd name="T16" fmla="*/ 23 w 106"/>
                <a:gd name="T17" fmla="*/ 88 h 88"/>
                <a:gd name="T18" fmla="*/ 69 w 106"/>
                <a:gd name="T19" fmla="*/ 54 h 88"/>
                <a:gd name="T20" fmla="*/ 53 w 106"/>
                <a:gd name="T21" fmla="*/ 17 h 88"/>
                <a:gd name="T22" fmla="*/ 38 w 106"/>
                <a:gd name="T23" fmla="*/ 54 h 88"/>
                <a:gd name="T24" fmla="*/ 69 w 106"/>
                <a:gd name="T25" fmla="*/ 54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6" h="88">
                  <a:moveTo>
                    <a:pt x="23" y="88"/>
                  </a:moveTo>
                  <a:lnTo>
                    <a:pt x="0" y="88"/>
                  </a:lnTo>
                  <a:lnTo>
                    <a:pt x="40" y="0"/>
                  </a:lnTo>
                  <a:lnTo>
                    <a:pt x="67" y="0"/>
                  </a:lnTo>
                  <a:lnTo>
                    <a:pt x="106" y="88"/>
                  </a:lnTo>
                  <a:lnTo>
                    <a:pt x="84" y="88"/>
                  </a:lnTo>
                  <a:lnTo>
                    <a:pt x="76" y="71"/>
                  </a:lnTo>
                  <a:lnTo>
                    <a:pt x="30" y="71"/>
                  </a:lnTo>
                  <a:lnTo>
                    <a:pt x="23" y="88"/>
                  </a:lnTo>
                  <a:close/>
                  <a:moveTo>
                    <a:pt x="69" y="54"/>
                  </a:moveTo>
                  <a:lnTo>
                    <a:pt x="53" y="17"/>
                  </a:lnTo>
                  <a:lnTo>
                    <a:pt x="38" y="54"/>
                  </a:lnTo>
                  <a:lnTo>
                    <a:pt x="69" y="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A6B732CD-52AC-420B-8B09-36FD5C70C89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76" y="3923"/>
              <a:ext cx="84" cy="88"/>
            </a:xfrm>
            <a:custGeom>
              <a:avLst/>
              <a:gdLst>
                <a:gd name="T0" fmla="*/ 0 w 84"/>
                <a:gd name="T1" fmla="*/ 88 h 88"/>
                <a:gd name="T2" fmla="*/ 0 w 84"/>
                <a:gd name="T3" fmla="*/ 0 h 88"/>
                <a:gd name="T4" fmla="*/ 83 w 84"/>
                <a:gd name="T5" fmla="*/ 0 h 88"/>
                <a:gd name="T6" fmla="*/ 83 w 84"/>
                <a:gd name="T7" fmla="*/ 18 h 88"/>
                <a:gd name="T8" fmla="*/ 20 w 84"/>
                <a:gd name="T9" fmla="*/ 18 h 88"/>
                <a:gd name="T10" fmla="*/ 20 w 84"/>
                <a:gd name="T11" fmla="*/ 35 h 88"/>
                <a:gd name="T12" fmla="*/ 75 w 84"/>
                <a:gd name="T13" fmla="*/ 35 h 88"/>
                <a:gd name="T14" fmla="*/ 75 w 84"/>
                <a:gd name="T15" fmla="*/ 53 h 88"/>
                <a:gd name="T16" fmla="*/ 20 w 84"/>
                <a:gd name="T17" fmla="*/ 53 h 88"/>
                <a:gd name="T18" fmla="*/ 20 w 84"/>
                <a:gd name="T19" fmla="*/ 71 h 88"/>
                <a:gd name="T20" fmla="*/ 84 w 84"/>
                <a:gd name="T21" fmla="*/ 71 h 88"/>
                <a:gd name="T22" fmla="*/ 84 w 84"/>
                <a:gd name="T23" fmla="*/ 88 h 88"/>
                <a:gd name="T24" fmla="*/ 0 w 84"/>
                <a:gd name="T25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4" h="88">
                  <a:moveTo>
                    <a:pt x="0" y="88"/>
                  </a:moveTo>
                  <a:lnTo>
                    <a:pt x="0" y="0"/>
                  </a:lnTo>
                  <a:lnTo>
                    <a:pt x="83" y="0"/>
                  </a:lnTo>
                  <a:lnTo>
                    <a:pt x="83" y="18"/>
                  </a:lnTo>
                  <a:lnTo>
                    <a:pt x="20" y="18"/>
                  </a:lnTo>
                  <a:lnTo>
                    <a:pt x="20" y="35"/>
                  </a:lnTo>
                  <a:lnTo>
                    <a:pt x="75" y="35"/>
                  </a:lnTo>
                  <a:lnTo>
                    <a:pt x="75" y="53"/>
                  </a:lnTo>
                  <a:lnTo>
                    <a:pt x="20" y="53"/>
                  </a:lnTo>
                  <a:lnTo>
                    <a:pt x="20" y="71"/>
                  </a:lnTo>
                  <a:lnTo>
                    <a:pt x="84" y="71"/>
                  </a:lnTo>
                  <a:lnTo>
                    <a:pt x="84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C85937AE-5276-446F-AB67-7B60605D469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76" y="3923"/>
              <a:ext cx="85" cy="88"/>
            </a:xfrm>
            <a:custGeom>
              <a:avLst/>
              <a:gdLst>
                <a:gd name="T0" fmla="*/ 0 w 94"/>
                <a:gd name="T1" fmla="*/ 96 h 96"/>
                <a:gd name="T2" fmla="*/ 0 w 94"/>
                <a:gd name="T3" fmla="*/ 0 h 96"/>
                <a:gd name="T4" fmla="*/ 77 w 94"/>
                <a:gd name="T5" fmla="*/ 0 h 96"/>
                <a:gd name="T6" fmla="*/ 93 w 94"/>
                <a:gd name="T7" fmla="*/ 16 h 96"/>
                <a:gd name="T8" fmla="*/ 93 w 94"/>
                <a:gd name="T9" fmla="*/ 48 h 96"/>
                <a:gd name="T10" fmla="*/ 74 w 94"/>
                <a:gd name="T11" fmla="*/ 63 h 96"/>
                <a:gd name="T12" fmla="*/ 72 w 94"/>
                <a:gd name="T13" fmla="*/ 63 h 96"/>
                <a:gd name="T14" fmla="*/ 94 w 94"/>
                <a:gd name="T15" fmla="*/ 96 h 96"/>
                <a:gd name="T16" fmla="*/ 69 w 94"/>
                <a:gd name="T17" fmla="*/ 96 h 96"/>
                <a:gd name="T18" fmla="*/ 48 w 94"/>
                <a:gd name="T19" fmla="*/ 63 h 96"/>
                <a:gd name="T20" fmla="*/ 23 w 94"/>
                <a:gd name="T21" fmla="*/ 63 h 96"/>
                <a:gd name="T22" fmla="*/ 23 w 94"/>
                <a:gd name="T23" fmla="*/ 96 h 96"/>
                <a:gd name="T24" fmla="*/ 0 w 94"/>
                <a:gd name="T25" fmla="*/ 96 h 96"/>
                <a:gd name="T26" fmla="*/ 23 w 94"/>
                <a:gd name="T27" fmla="*/ 44 h 96"/>
                <a:gd name="T28" fmla="*/ 71 w 94"/>
                <a:gd name="T29" fmla="*/ 44 h 96"/>
                <a:gd name="T30" fmla="*/ 71 w 94"/>
                <a:gd name="T31" fmla="*/ 19 h 96"/>
                <a:gd name="T32" fmla="*/ 23 w 94"/>
                <a:gd name="T33" fmla="*/ 19 h 96"/>
                <a:gd name="T34" fmla="*/ 23 w 94"/>
                <a:gd name="T35" fmla="*/ 44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4" h="96">
                  <a:moveTo>
                    <a:pt x="0" y="96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77" y="0"/>
                    <a:pt x="77" y="0"/>
                    <a:pt x="77" y="0"/>
                  </a:cubicBezTo>
                  <a:cubicBezTo>
                    <a:pt x="87" y="0"/>
                    <a:pt x="93" y="6"/>
                    <a:pt x="93" y="16"/>
                  </a:cubicBezTo>
                  <a:cubicBezTo>
                    <a:pt x="93" y="48"/>
                    <a:pt x="93" y="48"/>
                    <a:pt x="93" y="48"/>
                  </a:cubicBezTo>
                  <a:cubicBezTo>
                    <a:pt x="93" y="56"/>
                    <a:pt x="87" y="63"/>
                    <a:pt x="74" y="63"/>
                  </a:cubicBezTo>
                  <a:cubicBezTo>
                    <a:pt x="73" y="63"/>
                    <a:pt x="72" y="63"/>
                    <a:pt x="72" y="63"/>
                  </a:cubicBezTo>
                  <a:cubicBezTo>
                    <a:pt x="94" y="96"/>
                    <a:pt x="94" y="96"/>
                    <a:pt x="94" y="96"/>
                  </a:cubicBezTo>
                  <a:cubicBezTo>
                    <a:pt x="69" y="96"/>
                    <a:pt x="69" y="96"/>
                    <a:pt x="69" y="96"/>
                  </a:cubicBezTo>
                  <a:cubicBezTo>
                    <a:pt x="48" y="63"/>
                    <a:pt x="48" y="63"/>
                    <a:pt x="48" y="63"/>
                  </a:cubicBezTo>
                  <a:cubicBezTo>
                    <a:pt x="23" y="63"/>
                    <a:pt x="23" y="63"/>
                    <a:pt x="23" y="63"/>
                  </a:cubicBezTo>
                  <a:cubicBezTo>
                    <a:pt x="23" y="96"/>
                    <a:pt x="23" y="96"/>
                    <a:pt x="23" y="96"/>
                  </a:cubicBezTo>
                  <a:lnTo>
                    <a:pt x="0" y="96"/>
                  </a:lnTo>
                  <a:close/>
                  <a:moveTo>
                    <a:pt x="23" y="44"/>
                  </a:moveTo>
                  <a:cubicBezTo>
                    <a:pt x="71" y="44"/>
                    <a:pt x="71" y="44"/>
                    <a:pt x="71" y="44"/>
                  </a:cubicBezTo>
                  <a:cubicBezTo>
                    <a:pt x="71" y="19"/>
                    <a:pt x="71" y="19"/>
                    <a:pt x="71" y="19"/>
                  </a:cubicBezTo>
                  <a:cubicBezTo>
                    <a:pt x="23" y="19"/>
                    <a:pt x="23" y="19"/>
                    <a:pt x="23" y="19"/>
                  </a:cubicBezTo>
                  <a:cubicBezTo>
                    <a:pt x="23" y="44"/>
                    <a:pt x="23" y="44"/>
                    <a:pt x="23" y="4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id="{1142013A-0C22-460F-9469-E0A34D93C5A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77" y="3923"/>
              <a:ext cx="84" cy="88"/>
            </a:xfrm>
            <a:custGeom>
              <a:avLst/>
              <a:gdLst>
                <a:gd name="T0" fmla="*/ 23 w 92"/>
                <a:gd name="T1" fmla="*/ 96 h 96"/>
                <a:gd name="T2" fmla="*/ 15 w 92"/>
                <a:gd name="T3" fmla="*/ 96 h 96"/>
                <a:gd name="T4" fmla="*/ 0 w 92"/>
                <a:gd name="T5" fmla="*/ 82 h 96"/>
                <a:gd name="T6" fmla="*/ 0 w 92"/>
                <a:gd name="T7" fmla="*/ 70 h 96"/>
                <a:gd name="T8" fmla="*/ 23 w 92"/>
                <a:gd name="T9" fmla="*/ 70 h 96"/>
                <a:gd name="T10" fmla="*/ 23 w 92"/>
                <a:gd name="T11" fmla="*/ 77 h 96"/>
                <a:gd name="T12" fmla="*/ 70 w 92"/>
                <a:gd name="T13" fmla="*/ 77 h 96"/>
                <a:gd name="T14" fmla="*/ 70 w 92"/>
                <a:gd name="T15" fmla="*/ 57 h 96"/>
                <a:gd name="T16" fmla="*/ 16 w 92"/>
                <a:gd name="T17" fmla="*/ 57 h 96"/>
                <a:gd name="T18" fmla="*/ 1 w 92"/>
                <a:gd name="T19" fmla="*/ 43 h 96"/>
                <a:gd name="T20" fmla="*/ 1 w 92"/>
                <a:gd name="T21" fmla="*/ 15 h 96"/>
                <a:gd name="T22" fmla="*/ 16 w 92"/>
                <a:gd name="T23" fmla="*/ 0 h 96"/>
                <a:gd name="T24" fmla="*/ 78 w 92"/>
                <a:gd name="T25" fmla="*/ 0 h 96"/>
                <a:gd name="T26" fmla="*/ 92 w 92"/>
                <a:gd name="T27" fmla="*/ 16 h 96"/>
                <a:gd name="T28" fmla="*/ 92 w 92"/>
                <a:gd name="T29" fmla="*/ 27 h 96"/>
                <a:gd name="T30" fmla="*/ 70 w 92"/>
                <a:gd name="T31" fmla="*/ 27 h 96"/>
                <a:gd name="T32" fmla="*/ 70 w 92"/>
                <a:gd name="T33" fmla="*/ 19 h 96"/>
                <a:gd name="T34" fmla="*/ 23 w 92"/>
                <a:gd name="T35" fmla="*/ 19 h 96"/>
                <a:gd name="T36" fmla="*/ 23 w 92"/>
                <a:gd name="T37" fmla="*/ 38 h 96"/>
                <a:gd name="T38" fmla="*/ 77 w 92"/>
                <a:gd name="T39" fmla="*/ 38 h 96"/>
                <a:gd name="T40" fmla="*/ 92 w 92"/>
                <a:gd name="T41" fmla="*/ 54 h 96"/>
                <a:gd name="T42" fmla="*/ 92 w 92"/>
                <a:gd name="T43" fmla="*/ 81 h 96"/>
                <a:gd name="T44" fmla="*/ 77 w 92"/>
                <a:gd name="T45" fmla="*/ 96 h 96"/>
                <a:gd name="T46" fmla="*/ 23 w 92"/>
                <a:gd name="T47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2" h="96">
                  <a:moveTo>
                    <a:pt x="23" y="96"/>
                  </a:moveTo>
                  <a:cubicBezTo>
                    <a:pt x="15" y="96"/>
                    <a:pt x="15" y="96"/>
                    <a:pt x="15" y="96"/>
                  </a:cubicBezTo>
                  <a:cubicBezTo>
                    <a:pt x="5" y="96"/>
                    <a:pt x="0" y="90"/>
                    <a:pt x="0" y="82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23" y="70"/>
                    <a:pt x="23" y="70"/>
                    <a:pt x="23" y="70"/>
                  </a:cubicBezTo>
                  <a:cubicBezTo>
                    <a:pt x="23" y="77"/>
                    <a:pt x="23" y="77"/>
                    <a:pt x="23" y="77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70" y="57"/>
                    <a:pt x="70" y="57"/>
                    <a:pt x="70" y="57"/>
                  </a:cubicBezTo>
                  <a:cubicBezTo>
                    <a:pt x="70" y="57"/>
                    <a:pt x="24" y="57"/>
                    <a:pt x="16" y="57"/>
                  </a:cubicBezTo>
                  <a:cubicBezTo>
                    <a:pt x="7" y="57"/>
                    <a:pt x="1" y="51"/>
                    <a:pt x="1" y="43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1" y="6"/>
                    <a:pt x="8" y="0"/>
                    <a:pt x="16" y="0"/>
                  </a:cubicBezTo>
                  <a:cubicBezTo>
                    <a:pt x="24" y="0"/>
                    <a:pt x="78" y="0"/>
                    <a:pt x="78" y="0"/>
                  </a:cubicBezTo>
                  <a:cubicBezTo>
                    <a:pt x="86" y="0"/>
                    <a:pt x="92" y="6"/>
                    <a:pt x="92" y="16"/>
                  </a:cubicBezTo>
                  <a:cubicBezTo>
                    <a:pt x="92" y="25"/>
                    <a:pt x="92" y="27"/>
                    <a:pt x="92" y="27"/>
                  </a:cubicBezTo>
                  <a:cubicBezTo>
                    <a:pt x="70" y="27"/>
                    <a:pt x="70" y="27"/>
                    <a:pt x="70" y="27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23" y="19"/>
                    <a:pt x="23" y="19"/>
                    <a:pt x="23" y="19"/>
                  </a:cubicBezTo>
                  <a:cubicBezTo>
                    <a:pt x="23" y="38"/>
                    <a:pt x="23" y="38"/>
                    <a:pt x="23" y="38"/>
                  </a:cubicBezTo>
                  <a:cubicBezTo>
                    <a:pt x="77" y="38"/>
                    <a:pt x="77" y="38"/>
                    <a:pt x="77" y="38"/>
                  </a:cubicBezTo>
                  <a:cubicBezTo>
                    <a:pt x="85" y="38"/>
                    <a:pt x="92" y="44"/>
                    <a:pt x="92" y="54"/>
                  </a:cubicBezTo>
                  <a:cubicBezTo>
                    <a:pt x="92" y="81"/>
                    <a:pt x="92" y="81"/>
                    <a:pt x="92" y="81"/>
                  </a:cubicBezTo>
                  <a:cubicBezTo>
                    <a:pt x="92" y="90"/>
                    <a:pt x="87" y="96"/>
                    <a:pt x="77" y="96"/>
                  </a:cubicBezTo>
                  <a:cubicBezTo>
                    <a:pt x="68" y="96"/>
                    <a:pt x="23" y="96"/>
                    <a:pt x="23" y="9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2" name="Freeform 10">
              <a:extLst>
                <a:ext uri="{FF2B5EF4-FFF2-40B4-BE49-F238E27FC236}">
                  <a16:creationId xmlns:a16="http://schemas.microsoft.com/office/drawing/2014/main" id="{0F3AFC74-3794-4E77-9F20-A4B649553C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80" y="3923"/>
              <a:ext cx="90" cy="88"/>
            </a:xfrm>
            <a:custGeom>
              <a:avLst/>
              <a:gdLst>
                <a:gd name="T0" fmla="*/ 0 w 90"/>
                <a:gd name="T1" fmla="*/ 88 h 88"/>
                <a:gd name="T2" fmla="*/ 0 w 90"/>
                <a:gd name="T3" fmla="*/ 0 h 88"/>
                <a:gd name="T4" fmla="*/ 21 w 90"/>
                <a:gd name="T5" fmla="*/ 0 h 88"/>
                <a:gd name="T6" fmla="*/ 21 w 90"/>
                <a:gd name="T7" fmla="*/ 36 h 88"/>
                <a:gd name="T8" fmla="*/ 60 w 90"/>
                <a:gd name="T9" fmla="*/ 0 h 88"/>
                <a:gd name="T10" fmla="*/ 88 w 90"/>
                <a:gd name="T11" fmla="*/ 0 h 88"/>
                <a:gd name="T12" fmla="*/ 42 w 90"/>
                <a:gd name="T13" fmla="*/ 42 h 88"/>
                <a:gd name="T14" fmla="*/ 90 w 90"/>
                <a:gd name="T15" fmla="*/ 88 h 88"/>
                <a:gd name="T16" fmla="*/ 61 w 90"/>
                <a:gd name="T17" fmla="*/ 88 h 88"/>
                <a:gd name="T18" fmla="*/ 21 w 90"/>
                <a:gd name="T19" fmla="*/ 48 h 88"/>
                <a:gd name="T20" fmla="*/ 21 w 90"/>
                <a:gd name="T21" fmla="*/ 88 h 88"/>
                <a:gd name="T22" fmla="*/ 0 w 90"/>
                <a:gd name="T23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0" h="88">
                  <a:moveTo>
                    <a:pt x="0" y="88"/>
                  </a:moveTo>
                  <a:lnTo>
                    <a:pt x="0" y="0"/>
                  </a:lnTo>
                  <a:lnTo>
                    <a:pt x="21" y="0"/>
                  </a:lnTo>
                  <a:lnTo>
                    <a:pt x="21" y="36"/>
                  </a:lnTo>
                  <a:lnTo>
                    <a:pt x="60" y="0"/>
                  </a:lnTo>
                  <a:lnTo>
                    <a:pt x="88" y="0"/>
                  </a:lnTo>
                  <a:lnTo>
                    <a:pt x="42" y="42"/>
                  </a:lnTo>
                  <a:lnTo>
                    <a:pt x="90" y="88"/>
                  </a:lnTo>
                  <a:lnTo>
                    <a:pt x="61" y="88"/>
                  </a:lnTo>
                  <a:lnTo>
                    <a:pt x="21" y="48"/>
                  </a:lnTo>
                  <a:lnTo>
                    <a:pt x="21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1D726B94-52B6-40D9-90FC-C0F4F13240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78" y="3868"/>
              <a:ext cx="187" cy="199"/>
            </a:xfrm>
            <a:custGeom>
              <a:avLst/>
              <a:gdLst>
                <a:gd name="T0" fmla="*/ 206 w 206"/>
                <a:gd name="T1" fmla="*/ 193 h 218"/>
                <a:gd name="T2" fmla="*/ 181 w 206"/>
                <a:gd name="T3" fmla="*/ 218 h 218"/>
                <a:gd name="T4" fmla="*/ 24 w 206"/>
                <a:gd name="T5" fmla="*/ 218 h 218"/>
                <a:gd name="T6" fmla="*/ 0 w 206"/>
                <a:gd name="T7" fmla="*/ 193 h 218"/>
                <a:gd name="T8" fmla="*/ 0 w 206"/>
                <a:gd name="T9" fmla="*/ 25 h 218"/>
                <a:gd name="T10" fmla="*/ 24 w 206"/>
                <a:gd name="T11" fmla="*/ 0 h 218"/>
                <a:gd name="T12" fmla="*/ 181 w 206"/>
                <a:gd name="T13" fmla="*/ 0 h 218"/>
                <a:gd name="T14" fmla="*/ 206 w 206"/>
                <a:gd name="T15" fmla="*/ 25 h 218"/>
                <a:gd name="T16" fmla="*/ 206 w 206"/>
                <a:gd name="T17" fmla="*/ 193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6" h="218">
                  <a:moveTo>
                    <a:pt x="206" y="193"/>
                  </a:moveTo>
                  <a:cubicBezTo>
                    <a:pt x="206" y="207"/>
                    <a:pt x="195" y="218"/>
                    <a:pt x="181" y="218"/>
                  </a:cubicBezTo>
                  <a:cubicBezTo>
                    <a:pt x="24" y="218"/>
                    <a:pt x="24" y="218"/>
                    <a:pt x="24" y="218"/>
                  </a:cubicBezTo>
                  <a:cubicBezTo>
                    <a:pt x="11" y="218"/>
                    <a:pt x="0" y="207"/>
                    <a:pt x="0" y="19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181" y="0"/>
                    <a:pt x="181" y="0"/>
                    <a:pt x="181" y="0"/>
                  </a:cubicBezTo>
                  <a:cubicBezTo>
                    <a:pt x="195" y="0"/>
                    <a:pt x="206" y="11"/>
                    <a:pt x="206" y="25"/>
                  </a:cubicBezTo>
                  <a:lnTo>
                    <a:pt x="206" y="193"/>
                  </a:lnTo>
                  <a:close/>
                </a:path>
              </a:pathLst>
            </a:custGeom>
            <a:solidFill>
              <a:srgbClr val="42B0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04D1092F-9F78-4F84-96C4-3D628BA8E4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88" y="3883"/>
              <a:ext cx="166" cy="164"/>
            </a:xfrm>
            <a:custGeom>
              <a:avLst/>
              <a:gdLst>
                <a:gd name="T0" fmla="*/ 114 w 166"/>
                <a:gd name="T1" fmla="*/ 79 h 164"/>
                <a:gd name="T2" fmla="*/ 150 w 166"/>
                <a:gd name="T3" fmla="*/ 32 h 164"/>
                <a:gd name="T4" fmla="*/ 150 w 166"/>
                <a:gd name="T5" fmla="*/ 32 h 164"/>
                <a:gd name="T6" fmla="*/ 96 w 166"/>
                <a:gd name="T7" fmla="*/ 59 h 164"/>
                <a:gd name="T8" fmla="*/ 83 w 166"/>
                <a:gd name="T9" fmla="*/ 0 h 164"/>
                <a:gd name="T10" fmla="*/ 83 w 166"/>
                <a:gd name="T11" fmla="*/ 0 h 164"/>
                <a:gd name="T12" fmla="*/ 70 w 166"/>
                <a:gd name="T13" fmla="*/ 59 h 164"/>
                <a:gd name="T14" fmla="*/ 16 w 166"/>
                <a:gd name="T15" fmla="*/ 32 h 164"/>
                <a:gd name="T16" fmla="*/ 16 w 166"/>
                <a:gd name="T17" fmla="*/ 32 h 164"/>
                <a:gd name="T18" fmla="*/ 53 w 166"/>
                <a:gd name="T19" fmla="*/ 79 h 164"/>
                <a:gd name="T20" fmla="*/ 0 w 166"/>
                <a:gd name="T21" fmla="*/ 105 h 164"/>
                <a:gd name="T22" fmla="*/ 0 w 166"/>
                <a:gd name="T23" fmla="*/ 105 h 164"/>
                <a:gd name="T24" fmla="*/ 59 w 166"/>
                <a:gd name="T25" fmla="*/ 105 h 164"/>
                <a:gd name="T26" fmla="*/ 46 w 166"/>
                <a:gd name="T27" fmla="*/ 164 h 164"/>
                <a:gd name="T28" fmla="*/ 46 w 166"/>
                <a:gd name="T29" fmla="*/ 164 h 164"/>
                <a:gd name="T30" fmla="*/ 83 w 166"/>
                <a:gd name="T31" fmla="*/ 117 h 164"/>
                <a:gd name="T32" fmla="*/ 120 w 166"/>
                <a:gd name="T33" fmla="*/ 164 h 164"/>
                <a:gd name="T34" fmla="*/ 121 w 166"/>
                <a:gd name="T35" fmla="*/ 164 h 164"/>
                <a:gd name="T36" fmla="*/ 107 w 166"/>
                <a:gd name="T37" fmla="*/ 105 h 164"/>
                <a:gd name="T38" fmla="*/ 166 w 166"/>
                <a:gd name="T39" fmla="*/ 105 h 164"/>
                <a:gd name="T40" fmla="*/ 166 w 166"/>
                <a:gd name="T41" fmla="*/ 105 h 164"/>
                <a:gd name="T42" fmla="*/ 114 w 166"/>
                <a:gd name="T43" fmla="*/ 79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66" h="164">
                  <a:moveTo>
                    <a:pt x="114" y="79"/>
                  </a:moveTo>
                  <a:lnTo>
                    <a:pt x="150" y="32"/>
                  </a:lnTo>
                  <a:lnTo>
                    <a:pt x="150" y="32"/>
                  </a:lnTo>
                  <a:lnTo>
                    <a:pt x="96" y="59"/>
                  </a:lnTo>
                  <a:lnTo>
                    <a:pt x="83" y="0"/>
                  </a:lnTo>
                  <a:lnTo>
                    <a:pt x="83" y="0"/>
                  </a:lnTo>
                  <a:lnTo>
                    <a:pt x="70" y="59"/>
                  </a:lnTo>
                  <a:lnTo>
                    <a:pt x="16" y="32"/>
                  </a:lnTo>
                  <a:lnTo>
                    <a:pt x="16" y="32"/>
                  </a:lnTo>
                  <a:lnTo>
                    <a:pt x="53" y="79"/>
                  </a:lnTo>
                  <a:lnTo>
                    <a:pt x="0" y="105"/>
                  </a:lnTo>
                  <a:lnTo>
                    <a:pt x="0" y="105"/>
                  </a:lnTo>
                  <a:lnTo>
                    <a:pt x="59" y="105"/>
                  </a:lnTo>
                  <a:lnTo>
                    <a:pt x="46" y="164"/>
                  </a:lnTo>
                  <a:lnTo>
                    <a:pt x="46" y="164"/>
                  </a:lnTo>
                  <a:lnTo>
                    <a:pt x="83" y="117"/>
                  </a:lnTo>
                  <a:lnTo>
                    <a:pt x="120" y="164"/>
                  </a:lnTo>
                  <a:lnTo>
                    <a:pt x="121" y="164"/>
                  </a:lnTo>
                  <a:lnTo>
                    <a:pt x="107" y="105"/>
                  </a:lnTo>
                  <a:lnTo>
                    <a:pt x="166" y="105"/>
                  </a:lnTo>
                  <a:lnTo>
                    <a:pt x="166" y="105"/>
                  </a:lnTo>
                  <a:lnTo>
                    <a:pt x="114" y="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E637B88C-6BF1-4846-8D23-5E4678D61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0399" y="501649"/>
            <a:ext cx="6676689" cy="930275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to add title</a:t>
            </a:r>
            <a:endParaRPr lang="en-GB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EEC2DAD-CD0D-4A12-B275-257EC3F16D2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0063" y="1943100"/>
            <a:ext cx="4530725" cy="1577975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100" b="1">
                <a:solidFill>
                  <a:schemeClr val="accent1"/>
                </a:solidFill>
              </a:defRPr>
            </a:lvl2pPr>
            <a:lvl3pPr marL="360000">
              <a:defRPr>
                <a:solidFill>
                  <a:schemeClr val="tx1"/>
                </a:solidFill>
              </a:defRPr>
            </a:lvl3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Click to add text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E3EA61B2-2CC5-4483-A81E-CE7D1E1135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0063" y="4078099"/>
            <a:ext cx="4532400" cy="230376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1100" b="1">
                <a:solidFill>
                  <a:schemeClr val="accent1"/>
                </a:solidFill>
              </a:defRPr>
            </a:lvl1pPr>
            <a:lvl2pPr marL="180000" indent="-180000">
              <a:spcBef>
                <a:spcPts val="0"/>
              </a:spcBef>
              <a:buFont typeface="Arial" panose="020B0604020202020204" pitchFamily="34" charset="0"/>
              <a:buChar char="•"/>
              <a:defRPr sz="1100" b="0">
                <a:solidFill>
                  <a:srgbClr val="687A86"/>
                </a:solidFill>
              </a:defRPr>
            </a:lvl2pPr>
            <a:lvl3pPr marL="360000">
              <a:defRPr>
                <a:solidFill>
                  <a:srgbClr val="687A86"/>
                </a:solidFill>
              </a:defRPr>
            </a:lvl3pPr>
            <a:lvl5pPr>
              <a:defRPr>
                <a:solidFill>
                  <a:srgbClr val="687A86"/>
                </a:solidFill>
              </a:defRPr>
            </a:lvl5pPr>
          </a:lstStyle>
          <a:p>
            <a:pPr lvl="0"/>
            <a:r>
              <a:rPr lang="en-GB" noProof="0" dirty="0"/>
              <a:t>Click to add text</a:t>
            </a:r>
            <a:endParaRPr lang="en-GB" dirty="0"/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A2424BA5-C278-45AB-B9F5-B85D4A3A86B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0063" y="4440055"/>
            <a:ext cx="3578225" cy="876454"/>
          </a:xfrm>
        </p:spPr>
        <p:txBody>
          <a:bodyPr tIns="90000" numCol="2" spcCol="180000"/>
          <a:lstStyle>
            <a:lvl1pPr marL="198000" indent="-198000">
              <a:spcAft>
                <a:spcPts val="300"/>
              </a:spcAft>
              <a:buClrTx/>
              <a:buFont typeface="+mj-lt"/>
              <a:buAutoNum type="arabicPeriod"/>
              <a:defRPr sz="1100">
                <a:solidFill>
                  <a:srgbClr val="878787"/>
                </a:solidFill>
              </a:defRPr>
            </a:lvl1pPr>
          </a:lstStyle>
          <a:p>
            <a:pPr lvl="0"/>
            <a:r>
              <a:rPr lang="en-GB" noProof="0" dirty="0"/>
              <a:t>Click to add text</a:t>
            </a:r>
            <a:endParaRPr lang="en-GB" dirty="0"/>
          </a:p>
        </p:txBody>
      </p:sp>
      <p:cxnSp>
        <p:nvCxnSpPr>
          <p:cNvPr id="12" name="Straight Connector 1">
            <a:extLst>
              <a:ext uri="{FF2B5EF4-FFF2-40B4-BE49-F238E27FC236}">
                <a16:creationId xmlns:a16="http://schemas.microsoft.com/office/drawing/2014/main" id="{CA039D30-14CC-454E-9DA1-C777E3C44776}"/>
              </a:ext>
            </a:extLst>
          </p:cNvPr>
          <p:cNvCxnSpPr/>
          <p:nvPr userDrawn="1"/>
        </p:nvCxnSpPr>
        <p:spPr>
          <a:xfrm>
            <a:off x="500064" y="4308475"/>
            <a:ext cx="548481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">
            <a:extLst>
              <a:ext uri="{FF2B5EF4-FFF2-40B4-BE49-F238E27FC236}">
                <a16:creationId xmlns:a16="http://schemas.microsoft.com/office/drawing/2014/main" id="{EA3D1E53-A268-4438-A6D9-6DD6795760C6}"/>
              </a:ext>
            </a:extLst>
          </p:cNvPr>
          <p:cNvCxnSpPr/>
          <p:nvPr userDrawn="1"/>
        </p:nvCxnSpPr>
        <p:spPr>
          <a:xfrm>
            <a:off x="500064" y="5637213"/>
            <a:ext cx="5484811" cy="0"/>
          </a:xfrm>
          <a:prstGeom prst="line">
            <a:avLst/>
          </a:prstGeom>
          <a:ln w="12700">
            <a:solidFill>
              <a:srgbClr val="8787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 hidden="1">
            <a:extLst>
              <a:ext uri="{FF2B5EF4-FFF2-40B4-BE49-F238E27FC236}">
                <a16:creationId xmlns:a16="http://schemas.microsoft.com/office/drawing/2014/main" id="{83C375B8-9D52-48FF-B9DE-8BD6EEC3AB3E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4DD863-7BBE-4D3F-8B44-500AE483AC8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en-GB"/>
              <a:t>Insert presentation title via Header &amp;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BACDB-2C17-4569-8330-7E4B0C324ABA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32627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2" y="3521074"/>
            <a:ext cx="10491787" cy="2116137"/>
          </a:xfrm>
        </p:spPr>
        <p:txBody>
          <a:bodyPr/>
          <a:lstStyle>
            <a:lvl1pPr>
              <a:defRPr sz="4000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9A96F2B-17B8-409E-AEA9-1195DB57C00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44E83C0-32E9-43EF-864A-C6C8277312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08F8CACC-6EC3-45E4-B2E4-A9916C3AA0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5D39A8-1DFB-490B-B73E-DECDD50DB2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676" y="6134617"/>
            <a:ext cx="1435438" cy="320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96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00063" y="2732088"/>
            <a:ext cx="5473700" cy="1816100"/>
          </a:xfrm>
        </p:spPr>
        <p:txBody>
          <a:bodyPr anchor="t"/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add title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6218238" y="492125"/>
            <a:ext cx="5472112" cy="5145088"/>
          </a:xfrm>
          <a:noFill/>
        </p:spPr>
        <p:txBody>
          <a:bodyPr lIns="144000" tIns="108000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here and insert picture via Templafy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0053EA21-14DD-464D-95CF-F4D04D57A47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9669" y="6112252"/>
            <a:ext cx="2629369" cy="140506"/>
          </a:xfrm>
        </p:spPr>
        <p:txBody>
          <a:bodyPr/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Insert presenter’s name and surname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922A9B-8A21-4C62-B8E0-4E57BCB7F23C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01726" y="6247262"/>
            <a:ext cx="2627312" cy="140910"/>
          </a:xfrm>
        </p:spPr>
        <p:txBody>
          <a:bodyPr wrap="none" lIns="0" tIns="0" rIns="0" bIns="0"/>
          <a:lstStyle>
            <a:lvl1pPr>
              <a:defRPr sz="9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A7553E4-9495-4C62-83B3-76F11C412F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747" y="6057799"/>
            <a:ext cx="1905000" cy="425604"/>
          </a:xfrm>
          <a:prstGeom prst="rect">
            <a:avLst/>
          </a:prstGeom>
        </p:spPr>
      </p:pic>
      <p:sp>
        <p:nvSpPr>
          <p:cNvPr id="19" name="Footer Placeholder 18" hidden="1">
            <a:extLst>
              <a:ext uri="{FF2B5EF4-FFF2-40B4-BE49-F238E27FC236}">
                <a16:creationId xmlns:a16="http://schemas.microsoft.com/office/drawing/2014/main" id="{EF117A4B-54AF-45DE-842B-8168C527210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20" name="Slide Number Placeholder 19" hidden="1">
            <a:extLst>
              <a:ext uri="{FF2B5EF4-FFF2-40B4-BE49-F238E27FC236}">
                <a16:creationId xmlns:a16="http://schemas.microsoft.com/office/drawing/2014/main" id="{6BB5F837-CD41-4FEA-B45A-2B3A60DC7C2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9520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w. picture 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3200" cy="6861600"/>
          </a:xfrm>
        </p:spPr>
        <p:txBody>
          <a:bodyPr tIns="72000" anchor="t" anchorCtr="0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Click here and insert picture via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3" y="3429000"/>
            <a:ext cx="5484812" cy="2208212"/>
          </a:xfrm>
        </p:spPr>
        <p:txBody>
          <a:bodyPr/>
          <a:lstStyle>
            <a:lvl1pPr>
              <a:defRPr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9A96F2B-17B8-409E-AEA9-1195DB57C00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44E83C0-32E9-43EF-864A-C6C8277312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96DE752-EA38-4814-AFA5-3A736D036B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252534" y="6134616"/>
            <a:ext cx="1435437" cy="320697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08F8CACC-6EC3-45E4-B2E4-A9916C3AA0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81851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w. picture B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3200" cy="6861600"/>
          </a:xfrm>
        </p:spPr>
        <p:txBody>
          <a:bodyPr tIns="72000" anchor="t" anchorCtr="0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Click here and insert picture via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2" y="3429000"/>
            <a:ext cx="5484813" cy="2208212"/>
          </a:xfrm>
        </p:spPr>
        <p:txBody>
          <a:bodyPr/>
          <a:lstStyle>
            <a:lvl1pPr>
              <a:defRPr sz="4000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9A96F2B-17B8-409E-AEA9-1195DB57C00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44E83C0-32E9-43EF-864A-C6C8277312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08F8CACC-6EC3-45E4-B2E4-A9916C3AA0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BD99E0C0-56FA-4B2A-BB66-76081F6E2F7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252534" y="6134616"/>
            <a:ext cx="1435437" cy="320697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96129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w. picture C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3200" cy="6861600"/>
          </a:xfrm>
        </p:spPr>
        <p:txBody>
          <a:bodyPr tIns="72000" anchor="t" anchorCtr="0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Click here and insert picture via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23000" y="3429000"/>
            <a:ext cx="5467350" cy="2208212"/>
          </a:xfrm>
        </p:spPr>
        <p:txBody>
          <a:bodyPr/>
          <a:lstStyle>
            <a:lvl1pPr>
              <a:defRPr sz="4000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9A96F2B-17B8-409E-AEA9-1195DB57C00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44E83C0-32E9-43EF-864A-C6C8277312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08F8CACC-6EC3-45E4-B2E4-A9916C3AA0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9CFB424-23CA-445E-B56D-C6954152948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252534" y="6134616"/>
            <a:ext cx="1435437" cy="320697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11773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ory 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3200" cy="6861600"/>
          </a:xfrm>
        </p:spPr>
        <p:txBody>
          <a:bodyPr tIns="72000" anchor="t" anchorCtr="0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Click here and insert picture via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3" y="2732088"/>
            <a:ext cx="5484812" cy="2125662"/>
          </a:xfrm>
        </p:spPr>
        <p:txBody>
          <a:bodyPr/>
          <a:lstStyle>
            <a:lvl1pPr>
              <a:defRPr sz="4000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248F43D1-063F-48C6-A5D5-90EFC34AB131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500062" y="6278400"/>
            <a:ext cx="2862000" cy="133200"/>
          </a:xfrm>
        </p:spPr>
        <p:txBody>
          <a:bodyPr/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180000" indent="0">
              <a:buNone/>
              <a:defRPr/>
            </a:lvl2pPr>
          </a:lstStyle>
          <a:p>
            <a:pPr lvl="0"/>
            <a:r>
              <a:rPr lang="en-GB" dirty="0"/>
              <a:t>Insert case story</a:t>
            </a:r>
          </a:p>
        </p:txBody>
      </p:sp>
      <p:sp>
        <p:nvSpPr>
          <p:cNvPr id="12" name="Text Placeholder logo">
            <a:extLst>
              <a:ext uri="{FF2B5EF4-FFF2-40B4-BE49-F238E27FC236}">
                <a16:creationId xmlns:a16="http://schemas.microsoft.com/office/drawing/2014/main" id="{B9A1D87C-1728-4DC9-BEC9-168709C842A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252534" y="6134616"/>
            <a:ext cx="1435437" cy="320697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9" name="Footer Placeholder 8" hidden="1">
            <a:extLst>
              <a:ext uri="{FF2B5EF4-FFF2-40B4-BE49-F238E27FC236}">
                <a16:creationId xmlns:a16="http://schemas.microsoft.com/office/drawing/2014/main" id="{A9A96F2B-17B8-409E-AEA9-1195DB57C00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en-GB"/>
              <a:t>Insert presentation title via Header &amp; Footer</a:t>
            </a:r>
            <a:endParaRPr lang="en-GB" dirty="0"/>
          </a:p>
        </p:txBody>
      </p:sp>
      <p:sp>
        <p:nvSpPr>
          <p:cNvPr id="10" name="Slide Number Placeholder 9" hidden="1">
            <a:extLst>
              <a:ext uri="{FF2B5EF4-FFF2-40B4-BE49-F238E27FC236}">
                <a16:creationId xmlns:a16="http://schemas.microsoft.com/office/drawing/2014/main" id="{644E83C0-32E9-43EF-864A-C6C8277312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  <a:p>
            <a:r>
              <a:rPr lang="en-GB"/>
              <a:t>.</a:t>
            </a:r>
            <a:endParaRPr lang="en-GB" dirty="0"/>
          </a:p>
        </p:txBody>
      </p:sp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08F8CACC-6EC3-45E4-B2E4-A9916C3AA0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94761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ory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223000" y="500063"/>
            <a:ext cx="5467350" cy="5137151"/>
          </a:xfrm>
        </p:spPr>
        <p:txBody>
          <a:bodyPr tIns="72000" anchor="t" anchorCtr="0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Click here and insert picture via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2" y="2735263"/>
            <a:ext cx="5484813" cy="2365375"/>
          </a:xfrm>
        </p:spPr>
        <p:txBody>
          <a:bodyPr/>
          <a:lstStyle>
            <a:lvl1pPr>
              <a:defRPr sz="4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149FF58-D257-4EC7-B21D-296239E0971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00062" y="6278400"/>
            <a:ext cx="2862000" cy="133200"/>
          </a:xfrm>
        </p:spPr>
        <p:txBody>
          <a:bodyPr/>
          <a:lstStyle>
            <a:lvl1pPr marL="0" indent="0">
              <a:buNone/>
              <a:defRPr sz="900">
                <a:solidFill>
                  <a:srgbClr val="687A86"/>
                </a:solidFill>
              </a:defRPr>
            </a:lvl1pPr>
            <a:lvl2pPr marL="180000" indent="0">
              <a:buNone/>
              <a:defRPr/>
            </a:lvl2pPr>
          </a:lstStyle>
          <a:p>
            <a:pPr lvl="0"/>
            <a:r>
              <a:rPr lang="en-GB" dirty="0"/>
              <a:t>Insert case story</a:t>
            </a:r>
          </a:p>
        </p:txBody>
      </p:sp>
      <p:sp>
        <p:nvSpPr>
          <p:cNvPr id="9" name="Footer Placeholder 8" hidden="1">
            <a:extLst>
              <a:ext uri="{FF2B5EF4-FFF2-40B4-BE49-F238E27FC236}">
                <a16:creationId xmlns:a16="http://schemas.microsoft.com/office/drawing/2014/main" id="{A9A96F2B-17B8-409E-AEA9-1195DB57C00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en-GB"/>
              <a:t>Insert presentation title via Header &amp; Footer</a:t>
            </a:r>
            <a:endParaRPr lang="en-GB" dirty="0"/>
          </a:p>
        </p:txBody>
      </p:sp>
      <p:sp>
        <p:nvSpPr>
          <p:cNvPr id="10" name="Slide Number Placeholder 9" hidden="1">
            <a:extLst>
              <a:ext uri="{FF2B5EF4-FFF2-40B4-BE49-F238E27FC236}">
                <a16:creationId xmlns:a16="http://schemas.microsoft.com/office/drawing/2014/main" id="{644E83C0-32E9-43EF-864A-C6C8277312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  <a:p>
            <a:r>
              <a:rPr lang="en-GB"/>
              <a:t>.</a:t>
            </a:r>
            <a:endParaRPr lang="en-GB" dirty="0"/>
          </a:p>
        </p:txBody>
      </p:sp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08F8CACC-6EC3-45E4-B2E4-A9916C3AA0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77136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ory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ackground">
            <a:extLst>
              <a:ext uri="{FF2B5EF4-FFF2-40B4-BE49-F238E27FC236}">
                <a16:creationId xmlns:a16="http://schemas.microsoft.com/office/drawing/2014/main" id="{AF81BF6F-7D05-4852-828C-3879CADCF160}"/>
              </a:ext>
            </a:extLst>
          </p:cNvPr>
          <p:cNvSpPr/>
          <p:nvPr userDrawn="1"/>
        </p:nvSpPr>
        <p:spPr>
          <a:xfrm>
            <a:off x="0" y="0"/>
            <a:ext cx="12190476" cy="6858000"/>
          </a:xfrm>
          <a:prstGeom prst="rect">
            <a:avLst/>
          </a:prstGeom>
          <a:solidFill>
            <a:srgbClr val="ACAC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37600" tIns="237600" rIns="237600" bIns="237600" rtlCol="0" anchor="ctr"/>
          <a:lstStyle/>
          <a:p>
            <a:pPr algn="ctr"/>
            <a:endParaRPr lang="en-GB" sz="2000" noProof="0" dirty="0" err="1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D1FB8002-AF3C-460C-BA7E-9F5263B687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0062" y="2732088"/>
            <a:ext cx="5484813" cy="2120712"/>
          </a:xfrm>
        </p:spPr>
        <p:txBody>
          <a:bodyPr/>
          <a:lstStyle>
            <a:lvl1pPr>
              <a:tabLst>
                <a:tab pos="936000" algn="l"/>
              </a:tabLst>
              <a:defRPr sz="4000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noProof="0" dirty="0"/>
              <a:t>Click to add title, tab for first line indent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BC693FA-5D05-4C1F-8558-FBF0F1B4B033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00062" y="6250512"/>
            <a:ext cx="2862000" cy="133200"/>
          </a:xfrm>
        </p:spPr>
        <p:txBody>
          <a:bodyPr/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180000" indent="0">
              <a:buNone/>
              <a:defRPr/>
            </a:lvl2pPr>
          </a:lstStyle>
          <a:p>
            <a:pPr lvl="0"/>
            <a:r>
              <a:rPr lang="en-GB" dirty="0"/>
              <a:t>Insert case story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F804FBC7-9C3E-4D1D-B918-9B6E55CB4AFF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00062" y="5084763"/>
            <a:ext cx="5486400" cy="273600"/>
          </a:xfrm>
        </p:spPr>
        <p:txBody>
          <a:bodyPr anchor="b" anchorCtr="0"/>
          <a:lstStyle>
            <a:lvl1pPr marL="0" indent="0"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180000" indent="0">
              <a:buNone/>
              <a:defRPr/>
            </a:lvl2pPr>
          </a:lstStyle>
          <a:p>
            <a:pPr lvl="0"/>
            <a:r>
              <a:rPr lang="en-GB" dirty="0"/>
              <a:t>Click to add text</a:t>
            </a:r>
            <a:endParaRPr lang="en-US" dirty="0"/>
          </a:p>
        </p:txBody>
      </p:sp>
      <p:pic>
        <p:nvPicPr>
          <p:cNvPr id="13" name="Logo">
            <a:extLst>
              <a:ext uri="{FF2B5EF4-FFF2-40B4-BE49-F238E27FC236}">
                <a16:creationId xmlns:a16="http://schemas.microsoft.com/office/drawing/2014/main" id="{81AC2EDD-D666-4150-9ABF-DE1FAABE1B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214" y="6137500"/>
            <a:ext cx="1435438" cy="320697"/>
          </a:xfrm>
          <a:prstGeom prst="rect">
            <a:avLst/>
          </a:prstGeom>
        </p:spPr>
      </p:pic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BC8FE318-906F-4EA5-9B25-B9CA26679122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27" name="Footer Placeholder 18" hidden="1">
            <a:extLst>
              <a:ext uri="{FF2B5EF4-FFF2-40B4-BE49-F238E27FC236}">
                <a16:creationId xmlns:a16="http://schemas.microsoft.com/office/drawing/2014/main" id="{7BC00E8E-7767-4CBC-8922-35975B93806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28" name="Slide Number Placeholder 19" hidden="1">
            <a:extLst>
              <a:ext uri="{FF2B5EF4-FFF2-40B4-BE49-F238E27FC236}">
                <a16:creationId xmlns:a16="http://schemas.microsoft.com/office/drawing/2014/main" id="{768E6C0E-9500-4A30-831D-49B7D31ACD2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34142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ory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223001" y="501650"/>
            <a:ext cx="5467350" cy="5135563"/>
          </a:xfrm>
          <a:noFill/>
        </p:spPr>
        <p:txBody>
          <a:bodyPr tIns="72000" anchor="t" anchorCtr="0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Click here and insert picture via Templafy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740DA269-FA7A-44B3-BAB8-307D66285E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0062" y="2732088"/>
            <a:ext cx="5484813" cy="2125662"/>
          </a:xfrm>
        </p:spPr>
        <p:txBody>
          <a:bodyPr/>
          <a:lstStyle>
            <a:lvl1pPr>
              <a:tabLst>
                <a:tab pos="936000" algn="l"/>
              </a:tabLst>
              <a:defRPr sz="4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 noProof="0" dirty="0"/>
              <a:t>Click to add title, tab for first line indent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5760E0E-D53B-47E2-9695-6AA917F7B7A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00062" y="6252276"/>
            <a:ext cx="2862000" cy="133200"/>
          </a:xfrm>
        </p:spPr>
        <p:txBody>
          <a:bodyPr/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80000" indent="0">
              <a:buNone/>
              <a:defRPr/>
            </a:lvl2pPr>
          </a:lstStyle>
          <a:p>
            <a:pPr lvl="0"/>
            <a:r>
              <a:rPr lang="en-GB" dirty="0"/>
              <a:t>Insert case story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37DD9DDB-5F46-40A0-A8FA-05AFD85DDCF9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00062" y="5084763"/>
            <a:ext cx="5486400" cy="273600"/>
          </a:xfrm>
        </p:spPr>
        <p:txBody>
          <a:bodyPr anchor="b" anchorCtr="0"/>
          <a:lstStyle>
            <a:lvl1pPr marL="0" indent="0">
              <a:buNone/>
              <a:defRPr sz="2400">
                <a:solidFill>
                  <a:schemeClr val="tx1"/>
                </a:solidFill>
                <a:latin typeface="+mj-lt"/>
              </a:defRPr>
            </a:lvl1pPr>
            <a:lvl2pPr marL="180000" indent="0">
              <a:buNone/>
              <a:defRPr/>
            </a:lvl2pPr>
          </a:lstStyle>
          <a:p>
            <a:pPr lvl="0"/>
            <a:r>
              <a:rPr lang="en-GB" dirty="0"/>
              <a:t>Click to add text</a:t>
            </a:r>
            <a:endParaRPr lang="en-US" dirty="0"/>
          </a:p>
        </p:txBody>
      </p:sp>
      <p:grpSp>
        <p:nvGrpSpPr>
          <p:cNvPr id="16" name="Group logo">
            <a:extLst>
              <a:ext uri="{FF2B5EF4-FFF2-40B4-BE49-F238E27FC236}">
                <a16:creationId xmlns:a16="http://schemas.microsoft.com/office/drawing/2014/main" id="{F096A198-57B0-402E-B8FD-71C5BF94470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256489" y="6137500"/>
            <a:ext cx="1436163" cy="320400"/>
            <a:chOff x="6478" y="3868"/>
            <a:chExt cx="892" cy="199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9735D8F0-DF96-4E27-BA61-1D988B86919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49" y="3923"/>
              <a:ext cx="104" cy="88"/>
            </a:xfrm>
            <a:custGeom>
              <a:avLst/>
              <a:gdLst>
                <a:gd name="T0" fmla="*/ 0 w 104"/>
                <a:gd name="T1" fmla="*/ 88 h 88"/>
                <a:gd name="T2" fmla="*/ 0 w 104"/>
                <a:gd name="T3" fmla="*/ 0 h 88"/>
                <a:gd name="T4" fmla="*/ 23 w 104"/>
                <a:gd name="T5" fmla="*/ 0 h 88"/>
                <a:gd name="T6" fmla="*/ 52 w 104"/>
                <a:gd name="T7" fmla="*/ 66 h 88"/>
                <a:gd name="T8" fmla="*/ 81 w 104"/>
                <a:gd name="T9" fmla="*/ 0 h 88"/>
                <a:gd name="T10" fmla="*/ 104 w 104"/>
                <a:gd name="T11" fmla="*/ 0 h 88"/>
                <a:gd name="T12" fmla="*/ 104 w 104"/>
                <a:gd name="T13" fmla="*/ 88 h 88"/>
                <a:gd name="T14" fmla="*/ 85 w 104"/>
                <a:gd name="T15" fmla="*/ 88 h 88"/>
                <a:gd name="T16" fmla="*/ 85 w 104"/>
                <a:gd name="T17" fmla="*/ 37 h 88"/>
                <a:gd name="T18" fmla="*/ 62 w 104"/>
                <a:gd name="T19" fmla="*/ 88 h 88"/>
                <a:gd name="T20" fmla="*/ 42 w 104"/>
                <a:gd name="T21" fmla="*/ 88 h 88"/>
                <a:gd name="T22" fmla="*/ 19 w 104"/>
                <a:gd name="T23" fmla="*/ 38 h 88"/>
                <a:gd name="T24" fmla="*/ 19 w 104"/>
                <a:gd name="T25" fmla="*/ 88 h 88"/>
                <a:gd name="T26" fmla="*/ 0 w 104"/>
                <a:gd name="T27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4" h="88">
                  <a:moveTo>
                    <a:pt x="0" y="88"/>
                  </a:moveTo>
                  <a:lnTo>
                    <a:pt x="0" y="0"/>
                  </a:lnTo>
                  <a:lnTo>
                    <a:pt x="23" y="0"/>
                  </a:lnTo>
                  <a:lnTo>
                    <a:pt x="52" y="66"/>
                  </a:lnTo>
                  <a:lnTo>
                    <a:pt x="81" y="0"/>
                  </a:lnTo>
                  <a:lnTo>
                    <a:pt x="104" y="0"/>
                  </a:lnTo>
                  <a:lnTo>
                    <a:pt x="104" y="88"/>
                  </a:lnTo>
                  <a:lnTo>
                    <a:pt x="85" y="88"/>
                  </a:lnTo>
                  <a:lnTo>
                    <a:pt x="85" y="37"/>
                  </a:lnTo>
                  <a:lnTo>
                    <a:pt x="62" y="88"/>
                  </a:lnTo>
                  <a:lnTo>
                    <a:pt x="42" y="88"/>
                  </a:lnTo>
                  <a:lnTo>
                    <a:pt x="19" y="38"/>
                  </a:lnTo>
                  <a:lnTo>
                    <a:pt x="19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1497644D-7612-422C-AF4D-1E0DD38545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61" y="3923"/>
              <a:ext cx="106" cy="88"/>
            </a:xfrm>
            <a:custGeom>
              <a:avLst/>
              <a:gdLst>
                <a:gd name="T0" fmla="*/ 23 w 106"/>
                <a:gd name="T1" fmla="*/ 88 h 88"/>
                <a:gd name="T2" fmla="*/ 0 w 106"/>
                <a:gd name="T3" fmla="*/ 88 h 88"/>
                <a:gd name="T4" fmla="*/ 40 w 106"/>
                <a:gd name="T5" fmla="*/ 0 h 88"/>
                <a:gd name="T6" fmla="*/ 67 w 106"/>
                <a:gd name="T7" fmla="*/ 0 h 88"/>
                <a:gd name="T8" fmla="*/ 106 w 106"/>
                <a:gd name="T9" fmla="*/ 88 h 88"/>
                <a:gd name="T10" fmla="*/ 84 w 106"/>
                <a:gd name="T11" fmla="*/ 88 h 88"/>
                <a:gd name="T12" fmla="*/ 76 w 106"/>
                <a:gd name="T13" fmla="*/ 71 h 88"/>
                <a:gd name="T14" fmla="*/ 30 w 106"/>
                <a:gd name="T15" fmla="*/ 71 h 88"/>
                <a:gd name="T16" fmla="*/ 23 w 106"/>
                <a:gd name="T17" fmla="*/ 88 h 88"/>
                <a:gd name="T18" fmla="*/ 69 w 106"/>
                <a:gd name="T19" fmla="*/ 54 h 88"/>
                <a:gd name="T20" fmla="*/ 53 w 106"/>
                <a:gd name="T21" fmla="*/ 17 h 88"/>
                <a:gd name="T22" fmla="*/ 38 w 106"/>
                <a:gd name="T23" fmla="*/ 54 h 88"/>
                <a:gd name="T24" fmla="*/ 69 w 106"/>
                <a:gd name="T25" fmla="*/ 54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6" h="88">
                  <a:moveTo>
                    <a:pt x="23" y="88"/>
                  </a:moveTo>
                  <a:lnTo>
                    <a:pt x="0" y="88"/>
                  </a:lnTo>
                  <a:lnTo>
                    <a:pt x="40" y="0"/>
                  </a:lnTo>
                  <a:lnTo>
                    <a:pt x="67" y="0"/>
                  </a:lnTo>
                  <a:lnTo>
                    <a:pt x="106" y="88"/>
                  </a:lnTo>
                  <a:lnTo>
                    <a:pt x="84" y="88"/>
                  </a:lnTo>
                  <a:lnTo>
                    <a:pt x="76" y="71"/>
                  </a:lnTo>
                  <a:lnTo>
                    <a:pt x="30" y="71"/>
                  </a:lnTo>
                  <a:lnTo>
                    <a:pt x="23" y="88"/>
                  </a:lnTo>
                  <a:close/>
                  <a:moveTo>
                    <a:pt x="69" y="54"/>
                  </a:moveTo>
                  <a:lnTo>
                    <a:pt x="53" y="17"/>
                  </a:lnTo>
                  <a:lnTo>
                    <a:pt x="38" y="54"/>
                  </a:lnTo>
                  <a:lnTo>
                    <a:pt x="69" y="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A6B732CD-52AC-420B-8B09-36FD5C70C89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76" y="3923"/>
              <a:ext cx="84" cy="88"/>
            </a:xfrm>
            <a:custGeom>
              <a:avLst/>
              <a:gdLst>
                <a:gd name="T0" fmla="*/ 0 w 84"/>
                <a:gd name="T1" fmla="*/ 88 h 88"/>
                <a:gd name="T2" fmla="*/ 0 w 84"/>
                <a:gd name="T3" fmla="*/ 0 h 88"/>
                <a:gd name="T4" fmla="*/ 83 w 84"/>
                <a:gd name="T5" fmla="*/ 0 h 88"/>
                <a:gd name="T6" fmla="*/ 83 w 84"/>
                <a:gd name="T7" fmla="*/ 18 h 88"/>
                <a:gd name="T8" fmla="*/ 20 w 84"/>
                <a:gd name="T9" fmla="*/ 18 h 88"/>
                <a:gd name="T10" fmla="*/ 20 w 84"/>
                <a:gd name="T11" fmla="*/ 35 h 88"/>
                <a:gd name="T12" fmla="*/ 75 w 84"/>
                <a:gd name="T13" fmla="*/ 35 h 88"/>
                <a:gd name="T14" fmla="*/ 75 w 84"/>
                <a:gd name="T15" fmla="*/ 53 h 88"/>
                <a:gd name="T16" fmla="*/ 20 w 84"/>
                <a:gd name="T17" fmla="*/ 53 h 88"/>
                <a:gd name="T18" fmla="*/ 20 w 84"/>
                <a:gd name="T19" fmla="*/ 71 h 88"/>
                <a:gd name="T20" fmla="*/ 84 w 84"/>
                <a:gd name="T21" fmla="*/ 71 h 88"/>
                <a:gd name="T22" fmla="*/ 84 w 84"/>
                <a:gd name="T23" fmla="*/ 88 h 88"/>
                <a:gd name="T24" fmla="*/ 0 w 84"/>
                <a:gd name="T25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4" h="88">
                  <a:moveTo>
                    <a:pt x="0" y="88"/>
                  </a:moveTo>
                  <a:lnTo>
                    <a:pt x="0" y="0"/>
                  </a:lnTo>
                  <a:lnTo>
                    <a:pt x="83" y="0"/>
                  </a:lnTo>
                  <a:lnTo>
                    <a:pt x="83" y="18"/>
                  </a:lnTo>
                  <a:lnTo>
                    <a:pt x="20" y="18"/>
                  </a:lnTo>
                  <a:lnTo>
                    <a:pt x="20" y="35"/>
                  </a:lnTo>
                  <a:lnTo>
                    <a:pt x="75" y="35"/>
                  </a:lnTo>
                  <a:lnTo>
                    <a:pt x="75" y="53"/>
                  </a:lnTo>
                  <a:lnTo>
                    <a:pt x="20" y="53"/>
                  </a:lnTo>
                  <a:lnTo>
                    <a:pt x="20" y="71"/>
                  </a:lnTo>
                  <a:lnTo>
                    <a:pt x="84" y="71"/>
                  </a:lnTo>
                  <a:lnTo>
                    <a:pt x="84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C85937AE-5276-446F-AB67-7B60605D469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76" y="3923"/>
              <a:ext cx="85" cy="88"/>
            </a:xfrm>
            <a:custGeom>
              <a:avLst/>
              <a:gdLst>
                <a:gd name="T0" fmla="*/ 0 w 94"/>
                <a:gd name="T1" fmla="*/ 96 h 96"/>
                <a:gd name="T2" fmla="*/ 0 w 94"/>
                <a:gd name="T3" fmla="*/ 0 h 96"/>
                <a:gd name="T4" fmla="*/ 77 w 94"/>
                <a:gd name="T5" fmla="*/ 0 h 96"/>
                <a:gd name="T6" fmla="*/ 93 w 94"/>
                <a:gd name="T7" fmla="*/ 16 h 96"/>
                <a:gd name="T8" fmla="*/ 93 w 94"/>
                <a:gd name="T9" fmla="*/ 48 h 96"/>
                <a:gd name="T10" fmla="*/ 74 w 94"/>
                <a:gd name="T11" fmla="*/ 63 h 96"/>
                <a:gd name="T12" fmla="*/ 72 w 94"/>
                <a:gd name="T13" fmla="*/ 63 h 96"/>
                <a:gd name="T14" fmla="*/ 94 w 94"/>
                <a:gd name="T15" fmla="*/ 96 h 96"/>
                <a:gd name="T16" fmla="*/ 69 w 94"/>
                <a:gd name="T17" fmla="*/ 96 h 96"/>
                <a:gd name="T18" fmla="*/ 48 w 94"/>
                <a:gd name="T19" fmla="*/ 63 h 96"/>
                <a:gd name="T20" fmla="*/ 23 w 94"/>
                <a:gd name="T21" fmla="*/ 63 h 96"/>
                <a:gd name="T22" fmla="*/ 23 w 94"/>
                <a:gd name="T23" fmla="*/ 96 h 96"/>
                <a:gd name="T24" fmla="*/ 0 w 94"/>
                <a:gd name="T25" fmla="*/ 96 h 96"/>
                <a:gd name="T26" fmla="*/ 23 w 94"/>
                <a:gd name="T27" fmla="*/ 44 h 96"/>
                <a:gd name="T28" fmla="*/ 71 w 94"/>
                <a:gd name="T29" fmla="*/ 44 h 96"/>
                <a:gd name="T30" fmla="*/ 71 w 94"/>
                <a:gd name="T31" fmla="*/ 19 h 96"/>
                <a:gd name="T32" fmla="*/ 23 w 94"/>
                <a:gd name="T33" fmla="*/ 19 h 96"/>
                <a:gd name="T34" fmla="*/ 23 w 94"/>
                <a:gd name="T35" fmla="*/ 44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4" h="96">
                  <a:moveTo>
                    <a:pt x="0" y="96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77" y="0"/>
                    <a:pt x="77" y="0"/>
                    <a:pt x="77" y="0"/>
                  </a:cubicBezTo>
                  <a:cubicBezTo>
                    <a:pt x="87" y="0"/>
                    <a:pt x="93" y="6"/>
                    <a:pt x="93" y="16"/>
                  </a:cubicBezTo>
                  <a:cubicBezTo>
                    <a:pt x="93" y="48"/>
                    <a:pt x="93" y="48"/>
                    <a:pt x="93" y="48"/>
                  </a:cubicBezTo>
                  <a:cubicBezTo>
                    <a:pt x="93" y="56"/>
                    <a:pt x="87" y="63"/>
                    <a:pt x="74" y="63"/>
                  </a:cubicBezTo>
                  <a:cubicBezTo>
                    <a:pt x="73" y="63"/>
                    <a:pt x="72" y="63"/>
                    <a:pt x="72" y="63"/>
                  </a:cubicBezTo>
                  <a:cubicBezTo>
                    <a:pt x="94" y="96"/>
                    <a:pt x="94" y="96"/>
                    <a:pt x="94" y="96"/>
                  </a:cubicBezTo>
                  <a:cubicBezTo>
                    <a:pt x="69" y="96"/>
                    <a:pt x="69" y="96"/>
                    <a:pt x="69" y="96"/>
                  </a:cubicBezTo>
                  <a:cubicBezTo>
                    <a:pt x="48" y="63"/>
                    <a:pt x="48" y="63"/>
                    <a:pt x="48" y="63"/>
                  </a:cubicBezTo>
                  <a:cubicBezTo>
                    <a:pt x="23" y="63"/>
                    <a:pt x="23" y="63"/>
                    <a:pt x="23" y="63"/>
                  </a:cubicBezTo>
                  <a:cubicBezTo>
                    <a:pt x="23" y="96"/>
                    <a:pt x="23" y="96"/>
                    <a:pt x="23" y="96"/>
                  </a:cubicBezTo>
                  <a:lnTo>
                    <a:pt x="0" y="96"/>
                  </a:lnTo>
                  <a:close/>
                  <a:moveTo>
                    <a:pt x="23" y="44"/>
                  </a:moveTo>
                  <a:cubicBezTo>
                    <a:pt x="71" y="44"/>
                    <a:pt x="71" y="44"/>
                    <a:pt x="71" y="44"/>
                  </a:cubicBezTo>
                  <a:cubicBezTo>
                    <a:pt x="71" y="19"/>
                    <a:pt x="71" y="19"/>
                    <a:pt x="71" y="19"/>
                  </a:cubicBezTo>
                  <a:cubicBezTo>
                    <a:pt x="23" y="19"/>
                    <a:pt x="23" y="19"/>
                    <a:pt x="23" y="19"/>
                  </a:cubicBezTo>
                  <a:cubicBezTo>
                    <a:pt x="23" y="44"/>
                    <a:pt x="23" y="44"/>
                    <a:pt x="23" y="4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id="{1142013A-0C22-460F-9469-E0A34D93C5A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77" y="3923"/>
              <a:ext cx="84" cy="88"/>
            </a:xfrm>
            <a:custGeom>
              <a:avLst/>
              <a:gdLst>
                <a:gd name="T0" fmla="*/ 23 w 92"/>
                <a:gd name="T1" fmla="*/ 96 h 96"/>
                <a:gd name="T2" fmla="*/ 15 w 92"/>
                <a:gd name="T3" fmla="*/ 96 h 96"/>
                <a:gd name="T4" fmla="*/ 0 w 92"/>
                <a:gd name="T5" fmla="*/ 82 h 96"/>
                <a:gd name="T6" fmla="*/ 0 w 92"/>
                <a:gd name="T7" fmla="*/ 70 h 96"/>
                <a:gd name="T8" fmla="*/ 23 w 92"/>
                <a:gd name="T9" fmla="*/ 70 h 96"/>
                <a:gd name="T10" fmla="*/ 23 w 92"/>
                <a:gd name="T11" fmla="*/ 77 h 96"/>
                <a:gd name="T12" fmla="*/ 70 w 92"/>
                <a:gd name="T13" fmla="*/ 77 h 96"/>
                <a:gd name="T14" fmla="*/ 70 w 92"/>
                <a:gd name="T15" fmla="*/ 57 h 96"/>
                <a:gd name="T16" fmla="*/ 16 w 92"/>
                <a:gd name="T17" fmla="*/ 57 h 96"/>
                <a:gd name="T18" fmla="*/ 1 w 92"/>
                <a:gd name="T19" fmla="*/ 43 h 96"/>
                <a:gd name="T20" fmla="*/ 1 w 92"/>
                <a:gd name="T21" fmla="*/ 15 h 96"/>
                <a:gd name="T22" fmla="*/ 16 w 92"/>
                <a:gd name="T23" fmla="*/ 0 h 96"/>
                <a:gd name="T24" fmla="*/ 78 w 92"/>
                <a:gd name="T25" fmla="*/ 0 h 96"/>
                <a:gd name="T26" fmla="*/ 92 w 92"/>
                <a:gd name="T27" fmla="*/ 16 h 96"/>
                <a:gd name="T28" fmla="*/ 92 w 92"/>
                <a:gd name="T29" fmla="*/ 27 h 96"/>
                <a:gd name="T30" fmla="*/ 70 w 92"/>
                <a:gd name="T31" fmla="*/ 27 h 96"/>
                <a:gd name="T32" fmla="*/ 70 w 92"/>
                <a:gd name="T33" fmla="*/ 19 h 96"/>
                <a:gd name="T34" fmla="*/ 23 w 92"/>
                <a:gd name="T35" fmla="*/ 19 h 96"/>
                <a:gd name="T36" fmla="*/ 23 w 92"/>
                <a:gd name="T37" fmla="*/ 38 h 96"/>
                <a:gd name="T38" fmla="*/ 77 w 92"/>
                <a:gd name="T39" fmla="*/ 38 h 96"/>
                <a:gd name="T40" fmla="*/ 92 w 92"/>
                <a:gd name="T41" fmla="*/ 54 h 96"/>
                <a:gd name="T42" fmla="*/ 92 w 92"/>
                <a:gd name="T43" fmla="*/ 81 h 96"/>
                <a:gd name="T44" fmla="*/ 77 w 92"/>
                <a:gd name="T45" fmla="*/ 96 h 96"/>
                <a:gd name="T46" fmla="*/ 23 w 92"/>
                <a:gd name="T47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2" h="96">
                  <a:moveTo>
                    <a:pt x="23" y="96"/>
                  </a:moveTo>
                  <a:cubicBezTo>
                    <a:pt x="15" y="96"/>
                    <a:pt x="15" y="96"/>
                    <a:pt x="15" y="96"/>
                  </a:cubicBezTo>
                  <a:cubicBezTo>
                    <a:pt x="5" y="96"/>
                    <a:pt x="0" y="90"/>
                    <a:pt x="0" y="82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23" y="70"/>
                    <a:pt x="23" y="70"/>
                    <a:pt x="23" y="70"/>
                  </a:cubicBezTo>
                  <a:cubicBezTo>
                    <a:pt x="23" y="77"/>
                    <a:pt x="23" y="77"/>
                    <a:pt x="23" y="77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70" y="57"/>
                    <a:pt x="70" y="57"/>
                    <a:pt x="70" y="57"/>
                  </a:cubicBezTo>
                  <a:cubicBezTo>
                    <a:pt x="70" y="57"/>
                    <a:pt x="24" y="57"/>
                    <a:pt x="16" y="57"/>
                  </a:cubicBezTo>
                  <a:cubicBezTo>
                    <a:pt x="7" y="57"/>
                    <a:pt x="1" y="51"/>
                    <a:pt x="1" y="43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1" y="6"/>
                    <a:pt x="8" y="0"/>
                    <a:pt x="16" y="0"/>
                  </a:cubicBezTo>
                  <a:cubicBezTo>
                    <a:pt x="24" y="0"/>
                    <a:pt x="78" y="0"/>
                    <a:pt x="78" y="0"/>
                  </a:cubicBezTo>
                  <a:cubicBezTo>
                    <a:pt x="86" y="0"/>
                    <a:pt x="92" y="6"/>
                    <a:pt x="92" y="16"/>
                  </a:cubicBezTo>
                  <a:cubicBezTo>
                    <a:pt x="92" y="25"/>
                    <a:pt x="92" y="27"/>
                    <a:pt x="92" y="27"/>
                  </a:cubicBezTo>
                  <a:cubicBezTo>
                    <a:pt x="70" y="27"/>
                    <a:pt x="70" y="27"/>
                    <a:pt x="70" y="27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23" y="19"/>
                    <a:pt x="23" y="19"/>
                    <a:pt x="23" y="19"/>
                  </a:cubicBezTo>
                  <a:cubicBezTo>
                    <a:pt x="23" y="38"/>
                    <a:pt x="23" y="38"/>
                    <a:pt x="23" y="38"/>
                  </a:cubicBezTo>
                  <a:cubicBezTo>
                    <a:pt x="77" y="38"/>
                    <a:pt x="77" y="38"/>
                    <a:pt x="77" y="38"/>
                  </a:cubicBezTo>
                  <a:cubicBezTo>
                    <a:pt x="85" y="38"/>
                    <a:pt x="92" y="44"/>
                    <a:pt x="92" y="54"/>
                  </a:cubicBezTo>
                  <a:cubicBezTo>
                    <a:pt x="92" y="81"/>
                    <a:pt x="92" y="81"/>
                    <a:pt x="92" y="81"/>
                  </a:cubicBezTo>
                  <a:cubicBezTo>
                    <a:pt x="92" y="90"/>
                    <a:pt x="87" y="96"/>
                    <a:pt x="77" y="96"/>
                  </a:cubicBezTo>
                  <a:cubicBezTo>
                    <a:pt x="68" y="96"/>
                    <a:pt x="23" y="96"/>
                    <a:pt x="23" y="9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2" name="Freeform 10">
              <a:extLst>
                <a:ext uri="{FF2B5EF4-FFF2-40B4-BE49-F238E27FC236}">
                  <a16:creationId xmlns:a16="http://schemas.microsoft.com/office/drawing/2014/main" id="{0F3AFC74-3794-4E77-9F20-A4B649553C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80" y="3923"/>
              <a:ext cx="90" cy="88"/>
            </a:xfrm>
            <a:custGeom>
              <a:avLst/>
              <a:gdLst>
                <a:gd name="T0" fmla="*/ 0 w 90"/>
                <a:gd name="T1" fmla="*/ 88 h 88"/>
                <a:gd name="T2" fmla="*/ 0 w 90"/>
                <a:gd name="T3" fmla="*/ 0 h 88"/>
                <a:gd name="T4" fmla="*/ 21 w 90"/>
                <a:gd name="T5" fmla="*/ 0 h 88"/>
                <a:gd name="T6" fmla="*/ 21 w 90"/>
                <a:gd name="T7" fmla="*/ 36 h 88"/>
                <a:gd name="T8" fmla="*/ 60 w 90"/>
                <a:gd name="T9" fmla="*/ 0 h 88"/>
                <a:gd name="T10" fmla="*/ 88 w 90"/>
                <a:gd name="T11" fmla="*/ 0 h 88"/>
                <a:gd name="T12" fmla="*/ 42 w 90"/>
                <a:gd name="T13" fmla="*/ 42 h 88"/>
                <a:gd name="T14" fmla="*/ 90 w 90"/>
                <a:gd name="T15" fmla="*/ 88 h 88"/>
                <a:gd name="T16" fmla="*/ 61 w 90"/>
                <a:gd name="T17" fmla="*/ 88 h 88"/>
                <a:gd name="T18" fmla="*/ 21 w 90"/>
                <a:gd name="T19" fmla="*/ 48 h 88"/>
                <a:gd name="T20" fmla="*/ 21 w 90"/>
                <a:gd name="T21" fmla="*/ 88 h 88"/>
                <a:gd name="T22" fmla="*/ 0 w 90"/>
                <a:gd name="T23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0" h="88">
                  <a:moveTo>
                    <a:pt x="0" y="88"/>
                  </a:moveTo>
                  <a:lnTo>
                    <a:pt x="0" y="0"/>
                  </a:lnTo>
                  <a:lnTo>
                    <a:pt x="21" y="0"/>
                  </a:lnTo>
                  <a:lnTo>
                    <a:pt x="21" y="36"/>
                  </a:lnTo>
                  <a:lnTo>
                    <a:pt x="60" y="0"/>
                  </a:lnTo>
                  <a:lnTo>
                    <a:pt x="88" y="0"/>
                  </a:lnTo>
                  <a:lnTo>
                    <a:pt x="42" y="42"/>
                  </a:lnTo>
                  <a:lnTo>
                    <a:pt x="90" y="88"/>
                  </a:lnTo>
                  <a:lnTo>
                    <a:pt x="61" y="88"/>
                  </a:lnTo>
                  <a:lnTo>
                    <a:pt x="21" y="48"/>
                  </a:lnTo>
                  <a:lnTo>
                    <a:pt x="21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1D726B94-52B6-40D9-90FC-C0F4F13240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78" y="3868"/>
              <a:ext cx="187" cy="199"/>
            </a:xfrm>
            <a:custGeom>
              <a:avLst/>
              <a:gdLst>
                <a:gd name="T0" fmla="*/ 206 w 206"/>
                <a:gd name="T1" fmla="*/ 193 h 218"/>
                <a:gd name="T2" fmla="*/ 181 w 206"/>
                <a:gd name="T3" fmla="*/ 218 h 218"/>
                <a:gd name="T4" fmla="*/ 24 w 206"/>
                <a:gd name="T5" fmla="*/ 218 h 218"/>
                <a:gd name="T6" fmla="*/ 0 w 206"/>
                <a:gd name="T7" fmla="*/ 193 h 218"/>
                <a:gd name="T8" fmla="*/ 0 w 206"/>
                <a:gd name="T9" fmla="*/ 25 h 218"/>
                <a:gd name="T10" fmla="*/ 24 w 206"/>
                <a:gd name="T11" fmla="*/ 0 h 218"/>
                <a:gd name="T12" fmla="*/ 181 w 206"/>
                <a:gd name="T13" fmla="*/ 0 h 218"/>
                <a:gd name="T14" fmla="*/ 206 w 206"/>
                <a:gd name="T15" fmla="*/ 25 h 218"/>
                <a:gd name="T16" fmla="*/ 206 w 206"/>
                <a:gd name="T17" fmla="*/ 193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6" h="218">
                  <a:moveTo>
                    <a:pt x="206" y="193"/>
                  </a:moveTo>
                  <a:cubicBezTo>
                    <a:pt x="206" y="207"/>
                    <a:pt x="195" y="218"/>
                    <a:pt x="181" y="218"/>
                  </a:cubicBezTo>
                  <a:cubicBezTo>
                    <a:pt x="24" y="218"/>
                    <a:pt x="24" y="218"/>
                    <a:pt x="24" y="218"/>
                  </a:cubicBezTo>
                  <a:cubicBezTo>
                    <a:pt x="11" y="218"/>
                    <a:pt x="0" y="207"/>
                    <a:pt x="0" y="19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181" y="0"/>
                    <a:pt x="181" y="0"/>
                    <a:pt x="181" y="0"/>
                  </a:cubicBezTo>
                  <a:cubicBezTo>
                    <a:pt x="195" y="0"/>
                    <a:pt x="206" y="11"/>
                    <a:pt x="206" y="25"/>
                  </a:cubicBezTo>
                  <a:lnTo>
                    <a:pt x="206" y="193"/>
                  </a:lnTo>
                  <a:close/>
                </a:path>
              </a:pathLst>
            </a:custGeom>
            <a:solidFill>
              <a:srgbClr val="42B0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04D1092F-9F78-4F84-96C4-3D628BA8E4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88" y="3883"/>
              <a:ext cx="166" cy="164"/>
            </a:xfrm>
            <a:custGeom>
              <a:avLst/>
              <a:gdLst>
                <a:gd name="T0" fmla="*/ 114 w 166"/>
                <a:gd name="T1" fmla="*/ 79 h 164"/>
                <a:gd name="T2" fmla="*/ 150 w 166"/>
                <a:gd name="T3" fmla="*/ 32 h 164"/>
                <a:gd name="T4" fmla="*/ 150 w 166"/>
                <a:gd name="T5" fmla="*/ 32 h 164"/>
                <a:gd name="T6" fmla="*/ 96 w 166"/>
                <a:gd name="T7" fmla="*/ 59 h 164"/>
                <a:gd name="T8" fmla="*/ 83 w 166"/>
                <a:gd name="T9" fmla="*/ 0 h 164"/>
                <a:gd name="T10" fmla="*/ 83 w 166"/>
                <a:gd name="T11" fmla="*/ 0 h 164"/>
                <a:gd name="T12" fmla="*/ 70 w 166"/>
                <a:gd name="T13" fmla="*/ 59 h 164"/>
                <a:gd name="T14" fmla="*/ 16 w 166"/>
                <a:gd name="T15" fmla="*/ 32 h 164"/>
                <a:gd name="T16" fmla="*/ 16 w 166"/>
                <a:gd name="T17" fmla="*/ 32 h 164"/>
                <a:gd name="T18" fmla="*/ 53 w 166"/>
                <a:gd name="T19" fmla="*/ 79 h 164"/>
                <a:gd name="T20" fmla="*/ 0 w 166"/>
                <a:gd name="T21" fmla="*/ 105 h 164"/>
                <a:gd name="T22" fmla="*/ 0 w 166"/>
                <a:gd name="T23" fmla="*/ 105 h 164"/>
                <a:gd name="T24" fmla="*/ 59 w 166"/>
                <a:gd name="T25" fmla="*/ 105 h 164"/>
                <a:gd name="T26" fmla="*/ 46 w 166"/>
                <a:gd name="T27" fmla="*/ 164 h 164"/>
                <a:gd name="T28" fmla="*/ 46 w 166"/>
                <a:gd name="T29" fmla="*/ 164 h 164"/>
                <a:gd name="T30" fmla="*/ 83 w 166"/>
                <a:gd name="T31" fmla="*/ 117 h 164"/>
                <a:gd name="T32" fmla="*/ 120 w 166"/>
                <a:gd name="T33" fmla="*/ 164 h 164"/>
                <a:gd name="T34" fmla="*/ 121 w 166"/>
                <a:gd name="T35" fmla="*/ 164 h 164"/>
                <a:gd name="T36" fmla="*/ 107 w 166"/>
                <a:gd name="T37" fmla="*/ 105 h 164"/>
                <a:gd name="T38" fmla="*/ 166 w 166"/>
                <a:gd name="T39" fmla="*/ 105 h 164"/>
                <a:gd name="T40" fmla="*/ 166 w 166"/>
                <a:gd name="T41" fmla="*/ 105 h 164"/>
                <a:gd name="T42" fmla="*/ 114 w 166"/>
                <a:gd name="T43" fmla="*/ 79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66" h="164">
                  <a:moveTo>
                    <a:pt x="114" y="79"/>
                  </a:moveTo>
                  <a:lnTo>
                    <a:pt x="150" y="32"/>
                  </a:lnTo>
                  <a:lnTo>
                    <a:pt x="150" y="32"/>
                  </a:lnTo>
                  <a:lnTo>
                    <a:pt x="96" y="59"/>
                  </a:lnTo>
                  <a:lnTo>
                    <a:pt x="83" y="0"/>
                  </a:lnTo>
                  <a:lnTo>
                    <a:pt x="83" y="0"/>
                  </a:lnTo>
                  <a:lnTo>
                    <a:pt x="70" y="59"/>
                  </a:lnTo>
                  <a:lnTo>
                    <a:pt x="16" y="32"/>
                  </a:lnTo>
                  <a:lnTo>
                    <a:pt x="16" y="32"/>
                  </a:lnTo>
                  <a:lnTo>
                    <a:pt x="53" y="79"/>
                  </a:lnTo>
                  <a:lnTo>
                    <a:pt x="0" y="105"/>
                  </a:lnTo>
                  <a:lnTo>
                    <a:pt x="0" y="105"/>
                  </a:lnTo>
                  <a:lnTo>
                    <a:pt x="59" y="105"/>
                  </a:lnTo>
                  <a:lnTo>
                    <a:pt x="46" y="164"/>
                  </a:lnTo>
                  <a:lnTo>
                    <a:pt x="46" y="164"/>
                  </a:lnTo>
                  <a:lnTo>
                    <a:pt x="83" y="117"/>
                  </a:lnTo>
                  <a:lnTo>
                    <a:pt x="120" y="164"/>
                  </a:lnTo>
                  <a:lnTo>
                    <a:pt x="121" y="164"/>
                  </a:lnTo>
                  <a:lnTo>
                    <a:pt x="107" y="105"/>
                  </a:lnTo>
                  <a:lnTo>
                    <a:pt x="166" y="105"/>
                  </a:lnTo>
                  <a:lnTo>
                    <a:pt x="166" y="105"/>
                  </a:lnTo>
                  <a:lnTo>
                    <a:pt x="114" y="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BC8FE318-906F-4EA5-9B25-B9CA26679122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27" name="Footer Placeholder 18" hidden="1">
            <a:extLst>
              <a:ext uri="{FF2B5EF4-FFF2-40B4-BE49-F238E27FC236}">
                <a16:creationId xmlns:a16="http://schemas.microsoft.com/office/drawing/2014/main" id="{7BC00E8E-7767-4CBC-8922-35975B93806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28" name="Slide Number Placeholder 19" hidden="1">
            <a:extLst>
              <a:ext uri="{FF2B5EF4-FFF2-40B4-BE49-F238E27FC236}">
                <a16:creationId xmlns:a16="http://schemas.microsoft.com/office/drawing/2014/main" id="{768E6C0E-9500-4A30-831D-49B7D31ACD2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3707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grey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3" y="501649"/>
            <a:ext cx="11190287" cy="93027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00399" y="1950097"/>
            <a:ext cx="5484475" cy="3687881"/>
          </a:xfrm>
          <a:solidFill>
            <a:schemeClr val="bg2"/>
          </a:solidFill>
        </p:spPr>
        <p:txBody>
          <a:bodyPr lIns="237600" tIns="237600" rIns="237600" bIns="237600"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24788" y="1950097"/>
            <a:ext cx="5465562" cy="3687881"/>
          </a:xfrm>
          <a:solidFill>
            <a:schemeClr val="bg2"/>
          </a:solidFill>
        </p:spPr>
        <p:txBody>
          <a:bodyPr lIns="237600" tIns="237600" rIns="237600" bIns="237600"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18C6ED01-FBEF-43FA-9DEC-6C188F0B999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E56BDAC3-1A7D-4E21-85A0-10315A7DA9F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Date Placeholder 10" hidden="1">
            <a:extLst>
              <a:ext uri="{FF2B5EF4-FFF2-40B4-BE49-F238E27FC236}">
                <a16:creationId xmlns:a16="http://schemas.microsoft.com/office/drawing/2014/main" id="{C8F53383-3780-4626-A2BE-E67BBD0A1DF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55900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grey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00400" y="1950098"/>
            <a:ext cx="3560400" cy="3686400"/>
          </a:xfrm>
          <a:solidFill>
            <a:schemeClr val="bg2"/>
          </a:solidFill>
        </p:spPr>
        <p:txBody>
          <a:bodyPr lIns="237600" tIns="237600" rIns="237600" bIns="237600"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327201" y="1950097"/>
            <a:ext cx="7363150" cy="3686400"/>
          </a:xfrm>
          <a:solidFill>
            <a:schemeClr val="bg2"/>
          </a:solidFill>
        </p:spPr>
        <p:txBody>
          <a:bodyPr lIns="237600" tIns="237600" rIns="237600" bIns="237600"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18C6ED01-FBEF-43FA-9DEC-6C188F0B999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E56BDAC3-1A7D-4E21-85A0-10315A7DA9F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Date Placeholder 10" hidden="1">
            <a:extLst>
              <a:ext uri="{FF2B5EF4-FFF2-40B4-BE49-F238E27FC236}">
                <a16:creationId xmlns:a16="http://schemas.microsoft.com/office/drawing/2014/main" id="{C8F53383-3780-4626-A2BE-E67BBD0A1DF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0AB295-B1DB-4A8F-98EB-8D0294F097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0515109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3" y="501650"/>
            <a:ext cx="11209537" cy="93027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00063" y="1950097"/>
            <a:ext cx="3560736" cy="3687881"/>
          </a:xfrm>
          <a:solidFill>
            <a:schemeClr val="bg2"/>
          </a:solidFill>
        </p:spPr>
        <p:txBody>
          <a:bodyPr lIns="237600" tIns="237600" rIns="237600" bIns="237600"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326138" y="1950097"/>
            <a:ext cx="3560736" cy="3687881"/>
          </a:xfrm>
          <a:solidFill>
            <a:schemeClr val="bg2"/>
          </a:solidFill>
        </p:spPr>
        <p:txBody>
          <a:bodyPr lIns="237600" tIns="237600" rIns="237600" bIns="237600"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43327ACD-F89A-484C-8B15-F2161D2D5BCB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31175" y="1950097"/>
            <a:ext cx="3559175" cy="3687881"/>
          </a:xfrm>
          <a:solidFill>
            <a:schemeClr val="bg2"/>
          </a:solidFill>
        </p:spPr>
        <p:txBody>
          <a:bodyPr lIns="237600" tIns="237600" rIns="237600" bIns="237600"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18C6ED01-FBEF-43FA-9DEC-6C188F0B999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E56BDAC3-1A7D-4E21-85A0-10315A7DA9F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Date Placeholder 10" hidden="1">
            <a:extLst>
              <a:ext uri="{FF2B5EF4-FFF2-40B4-BE49-F238E27FC236}">
                <a16:creationId xmlns:a16="http://schemas.microsoft.com/office/drawing/2014/main" id="{C8F53383-3780-4626-A2BE-E67BBD0A1DF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1030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00063" y="2732088"/>
            <a:ext cx="5473700" cy="1816100"/>
          </a:xfrm>
        </p:spPr>
        <p:txBody>
          <a:bodyPr anchor="t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add title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0053EA21-14DD-464D-95CF-F4D04D57A47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8940" y="6112252"/>
            <a:ext cx="2629369" cy="140506"/>
          </a:xfrm>
        </p:spPr>
        <p:txBody>
          <a:bodyPr/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Insert presenter’s name and surname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922A9B-8A21-4C62-B8E0-4E57BCB7F23C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00997" y="6247262"/>
            <a:ext cx="2627312" cy="140910"/>
          </a:xfrm>
        </p:spPr>
        <p:txBody>
          <a:bodyPr wrap="none" lIns="0" tIns="0" rIns="0" bIns="0"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9" name="Footer Placeholder 18" hidden="1">
            <a:extLst>
              <a:ext uri="{FF2B5EF4-FFF2-40B4-BE49-F238E27FC236}">
                <a16:creationId xmlns:a16="http://schemas.microsoft.com/office/drawing/2014/main" id="{EF117A4B-54AF-45DE-842B-8168C527210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20" name="Slide Number Placeholder 19" hidden="1">
            <a:extLst>
              <a:ext uri="{FF2B5EF4-FFF2-40B4-BE49-F238E27FC236}">
                <a16:creationId xmlns:a16="http://schemas.microsoft.com/office/drawing/2014/main" id="{6BB5F837-CD41-4FEA-B45A-2B3A60DC7C2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en-GB" dirty="0"/>
              <a:t>.</a:t>
            </a:r>
          </a:p>
        </p:txBody>
      </p:sp>
      <p:pic>
        <p:nvPicPr>
          <p:cNvPr id="9" name="Logo">
            <a:extLst>
              <a:ext uri="{FF2B5EF4-FFF2-40B4-BE49-F238E27FC236}">
                <a16:creationId xmlns:a16="http://schemas.microsoft.com/office/drawing/2014/main" id="{7048F7A2-A910-4758-AA3D-CD67AF0CDE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747" y="6057799"/>
            <a:ext cx="1904400" cy="425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1458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00399" y="1501255"/>
            <a:ext cx="5484476" cy="1940400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25550" y="1501255"/>
            <a:ext cx="5464800" cy="1940400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43327ACD-F89A-484C-8B15-F2161D2D5BCB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00399" y="3678175"/>
            <a:ext cx="5484476" cy="1940400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18C6ED01-FBEF-43FA-9DEC-6C188F0B999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E56BDAC3-1A7D-4E21-85A0-10315A7DA9F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Date Placeholder 10" hidden="1">
            <a:extLst>
              <a:ext uri="{FF2B5EF4-FFF2-40B4-BE49-F238E27FC236}">
                <a16:creationId xmlns:a16="http://schemas.microsoft.com/office/drawing/2014/main" id="{C8F53383-3780-4626-A2BE-E67BBD0A1DF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F9FA52E-E6B6-497B-8CDF-4291B6C70B9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225550" y="3678175"/>
            <a:ext cx="5464800" cy="1940400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535A655-0007-42B8-9AAE-D572D30C69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7903736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399" y="501649"/>
            <a:ext cx="11189951" cy="930275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00399" y="1943100"/>
            <a:ext cx="11189951" cy="36902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436AB1-5F87-45A0-A4D3-ACB62D87C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EC2C57-2A89-4D06-932E-353E043E7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Date Placeholder 6" hidden="1">
            <a:extLst>
              <a:ext uri="{FF2B5EF4-FFF2-40B4-BE49-F238E27FC236}">
                <a16:creationId xmlns:a16="http://schemas.microsoft.com/office/drawing/2014/main" id="{C0878BA1-CFB4-4349-B120-1867D280A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63423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Click to add title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66D4F2E-FFF6-4D94-A0A4-43A43FCDE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10EAA6D-6226-4D0B-A23A-3D2469B69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C3750702-865E-424E-BDAE-F6B87694C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348832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17D30-3C3B-4E02-956C-526F80577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CD91E-E870-45AB-B6B3-21B3C5472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Date Placeholder 4" hidden="1">
            <a:extLst>
              <a:ext uri="{FF2B5EF4-FFF2-40B4-BE49-F238E27FC236}">
                <a16:creationId xmlns:a16="http://schemas.microsoft.com/office/drawing/2014/main" id="{CF0E3E31-9EAD-4ECD-A589-4F158B739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83249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3" y="4308475"/>
            <a:ext cx="10491788" cy="1318735"/>
          </a:xfrm>
        </p:spPr>
        <p:txBody>
          <a:bodyPr/>
          <a:lstStyle>
            <a:lvl1pPr>
              <a:defRPr sz="4000" b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9A96F2B-17B8-409E-AEA9-1195DB57C00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44E83C0-32E9-43EF-864A-C6C8277312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08F8CACC-6EC3-45E4-B2E4-A9916C3AA0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70C7CED-62BB-4D41-91E8-AED15ACB42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676" y="6134617"/>
            <a:ext cx="1435438" cy="320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1313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w.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3200" cy="6861600"/>
          </a:xfrm>
        </p:spPr>
        <p:txBody>
          <a:bodyPr tIns="72000" anchor="t" anchorCtr="0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Click here and insert picture via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3" y="4308474"/>
            <a:ext cx="10491788" cy="1323975"/>
          </a:xfrm>
        </p:spPr>
        <p:txBody>
          <a:bodyPr/>
          <a:lstStyle>
            <a:lvl1pPr>
              <a:defRPr sz="4000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9A96F2B-17B8-409E-AEA9-1195DB57C00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44E83C0-32E9-43EF-864A-C6C8277312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08F8CACC-6EC3-45E4-B2E4-A9916C3AA0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A6CDA879-E7F2-4945-8A09-C6477E28A6A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252534" y="6134616"/>
            <a:ext cx="1435437" cy="320697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55166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ser gu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3"/>
          <p:cNvSpPr txBox="1">
            <a:spLocks noChangeArrowheads="1"/>
          </p:cNvSpPr>
          <p:nvPr userDrawn="1"/>
        </p:nvSpPr>
        <p:spPr bwMode="auto">
          <a:xfrm>
            <a:off x="4325290" y="1439372"/>
            <a:ext cx="2917403" cy="472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A. Insert corporate picture</a:t>
            </a:r>
            <a:endParaRPr lang="en-GB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Click the blue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Templafy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-button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 the dropdown, click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Images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 </a:t>
            </a:r>
            <a:b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or click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Images</a:t>
            </a:r>
            <a:r>
              <a:rPr lang="en-GB" altLang="da-DK" sz="900" b="0" i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-button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in the right Templafy pane</a:t>
            </a:r>
            <a:endParaRPr lang="en-GB" altLang="da-DK" sz="9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B. Browse for other pictures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on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Image Tools 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under company tab 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on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to browse for </a:t>
            </a:r>
            <a:b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 picture</a:t>
            </a:r>
            <a:endParaRPr lang="en-GB" altLang="da-DK" sz="9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GB" sz="900" b="1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C. </a:t>
            </a:r>
            <a:r>
              <a:rPr lang="en-GB" sz="900" b="1" noProof="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Insert copied picture</a:t>
            </a:r>
            <a:endParaRPr lang="en-GB" altLang="da-DK" sz="900" noProof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on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Image Tools 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under company tab 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on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paste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to browse for a picture</a:t>
            </a:r>
          </a:p>
          <a:p>
            <a:pPr eaLnBrk="1" hangingPunct="1">
              <a:spcBef>
                <a:spcPts val="1000"/>
              </a:spcBef>
              <a:spcAft>
                <a:spcPts val="600"/>
              </a:spcAft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Guides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To view drawing guides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View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tab, set tick mark next to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Guides</a:t>
            </a:r>
            <a:endParaRPr lang="en-GB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Hint: Alt + F9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quick viewing of guides</a:t>
            </a:r>
          </a:p>
          <a:p>
            <a:pPr fontAlgn="auto">
              <a:spcBef>
                <a:spcPts val="120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Reset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Click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Home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tab</a:t>
            </a:r>
            <a:endParaRPr lang="en-GB" altLang="da-DK" sz="900" b="0" strike="sngStrike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Click the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Reset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menu to reset position,</a:t>
            </a:r>
            <a:b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size</a:t>
            </a: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and formatting of the slide placeholders</a:t>
            </a:r>
            <a:b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to their default settings</a:t>
            </a:r>
            <a:endParaRPr lang="en-GB" sz="9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endParaRPr lang="en-GB" alt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Header"/>
          <p:cNvSpPr txBox="1"/>
          <p:nvPr userDrawn="1"/>
        </p:nvSpPr>
        <p:spPr>
          <a:xfrm>
            <a:off x="481014" y="464888"/>
            <a:ext cx="11072810" cy="62914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Arial" panose="020B0604020202020204" pitchFamily="34" charset="0"/>
              </a:rPr>
              <a:t>User guide – delete before use</a:t>
            </a:r>
            <a:endParaRPr lang="en-GB" sz="1800" noProof="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9" name="Text Box 2"/>
          <p:cNvSpPr txBox="1">
            <a:spLocks noChangeArrowheads="1"/>
          </p:cNvSpPr>
          <p:nvPr userDrawn="1"/>
        </p:nvSpPr>
        <p:spPr bwMode="auto">
          <a:xfrm>
            <a:off x="507139" y="1439372"/>
            <a:ext cx="2412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Use text</a:t>
            </a:r>
            <a:r>
              <a:rPr lang="en-GB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styles</a:t>
            </a:r>
            <a:endParaRPr lang="en-GB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Use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TAB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-key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to jump through levels. Click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ENTER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 then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to switch from one level to the next level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To go back in levels use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SHIFT-TAB</a:t>
            </a:r>
            <a:endParaRPr lang="en-GB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Alternatively,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Increase</a:t>
            </a:r>
            <a:r>
              <a:rPr lang="en-GB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and </a:t>
            </a:r>
            <a:r>
              <a:rPr lang="en-GB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Decrease</a:t>
            </a:r>
            <a:br>
              <a:rPr lang="en-GB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list level can be used</a:t>
            </a:r>
          </a:p>
          <a:p>
            <a:pPr eaLnBrk="1" hangingPunct="1">
              <a:spcAft>
                <a:spcPts val="600"/>
              </a:spcAft>
              <a:defRPr/>
            </a:pPr>
            <a:endParaRPr lang="en-GB" sz="900" baseline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Hint: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Use bullet button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Delete bullet for regular text.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on the bullet button to reaply the correct bullet again.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GB" sz="900" b="1" noProof="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Insert</a:t>
            </a:r>
            <a:r>
              <a:rPr lang="en-GB" sz="900" b="1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 a New Slide</a:t>
            </a:r>
            <a:endParaRPr lang="en-GB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on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Home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tab</a:t>
            </a:r>
            <a:endParaRPr lang="en-GB" altLang="da-DK" sz="900" b="0" strike="sngStrike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on the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New Slide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to insert </a:t>
            </a:r>
            <a:b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new slide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GB" sz="900" b="1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Change Slide Layout</a:t>
            </a:r>
            <a:endParaRPr lang="en-GB" altLang="da-DK" sz="9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indent="0">
              <a:spcAft>
                <a:spcPts val="600"/>
              </a:spcAft>
              <a:buFont typeface="+mj-lt"/>
              <a:buNone/>
            </a:pPr>
            <a:r>
              <a:rPr lang="en-GB" sz="900" b="1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1</a:t>
            </a:r>
            <a:r>
              <a:rPr lang="en-GB" sz="900" b="1" noProof="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. </a:t>
            </a:r>
            <a:r>
              <a:rPr lang="en-GB" sz="900" noProof="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Click on the arrow next to </a:t>
            </a:r>
            <a:r>
              <a:rPr lang="en-GB" sz="900" b="1" noProof="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Layout</a:t>
            </a:r>
            <a:br>
              <a:rPr lang="en-GB" sz="900" b="1" noProof="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</a:br>
            <a:r>
              <a:rPr lang="en-GB" sz="900" noProof="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to view a dropdown menu of possible  layouts</a:t>
            </a:r>
            <a:endParaRPr lang="en-GB" sz="900" noProof="0" dirty="0">
              <a:latin typeface="+mn-lt"/>
              <a:ea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Font typeface="+mj-lt"/>
              <a:buNone/>
            </a:pPr>
            <a:r>
              <a:rPr lang="en-GB" sz="900" b="1" noProof="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2. </a:t>
            </a:r>
            <a:r>
              <a:rPr lang="en-GB" sz="900" noProof="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Click on the layout you prefer and it</a:t>
            </a:r>
            <a:br>
              <a:rPr lang="en-GB" sz="900" noProof="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</a:br>
            <a:r>
              <a:rPr lang="en-GB" sz="900" noProof="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will be applied to the new slide</a:t>
            </a:r>
          </a:p>
        </p:txBody>
      </p:sp>
      <p:sp>
        <p:nvSpPr>
          <p:cNvPr id="25" name="Text Box 4"/>
          <p:cNvSpPr txBox="1">
            <a:spLocks noChangeArrowheads="1"/>
          </p:cNvSpPr>
          <p:nvPr userDrawn="1"/>
        </p:nvSpPr>
        <p:spPr bwMode="auto">
          <a:xfrm>
            <a:off x="8849935" y="1439372"/>
            <a:ext cx="2412000" cy="4375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picture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On slides with picture placeholder or any other placeholder, click on the placeholder.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Hint: hold down the Shift button and click on the placeholder</a:t>
            </a:r>
            <a:endParaRPr lang="en-GB" altLang="da-DK" sz="9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Change picture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Crop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to change size or focus of the picture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If you want to scale the picture, hold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SHIFT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-key down while dragging the corners of the picture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Hint: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If you delete the picture and insert a new one, the picture may lie in front of the text or graphic.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If this happens, select the picture, right-click and choose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Send to Back</a:t>
            </a:r>
            <a:endParaRPr lang="en-GB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Bef>
                <a:spcPts val="1000"/>
              </a:spcBef>
              <a:spcAft>
                <a:spcPts val="600"/>
              </a:spcAft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Change slide number, date and footer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Do this at the very end, so you get all the corrections on all slides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tab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on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Header and Footer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(write the desired text)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3.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Apply to All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or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Apply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if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only used on one slide</a:t>
            </a:r>
          </a:p>
        </p:txBody>
      </p:sp>
      <p:pic>
        <p:nvPicPr>
          <p:cNvPr id="28" name="1 Increase decrease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57291" y="2308484"/>
            <a:ext cx="549328" cy="285228"/>
          </a:xfrm>
          <a:prstGeom prst="rect">
            <a:avLst/>
          </a:prstGeom>
        </p:spPr>
      </p:pic>
      <p:pic>
        <p:nvPicPr>
          <p:cNvPr id="13" name="2 New picture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57291" y="4038223"/>
            <a:ext cx="324764" cy="578237"/>
          </a:xfrm>
          <a:prstGeom prst="rect">
            <a:avLst/>
          </a:prstGeom>
        </p:spPr>
      </p:pic>
      <p:pic>
        <p:nvPicPr>
          <p:cNvPr id="16" name="3 Layout"/>
          <p:cNvPicPr>
            <a:picLocks noChangeAspect="1"/>
          </p:cNvPicPr>
          <p:nvPr userDrawn="1"/>
        </p:nvPicPr>
        <p:blipFill rotWithShape="1">
          <a:blip r:embed="rId4"/>
          <a:srcRect l="36944" r="2272" b="69429"/>
          <a:stretch/>
        </p:blipFill>
        <p:spPr>
          <a:xfrm>
            <a:off x="2757291" y="4861989"/>
            <a:ext cx="593368" cy="192211"/>
          </a:xfrm>
          <a:prstGeom prst="rect">
            <a:avLst/>
          </a:prstGeom>
        </p:spPr>
      </p:pic>
      <p:pic>
        <p:nvPicPr>
          <p:cNvPr id="19" name="4 Reset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116372" y="5282559"/>
            <a:ext cx="492452" cy="200416"/>
          </a:xfrm>
          <a:prstGeom prst="rect">
            <a:avLst/>
          </a:prstGeom>
        </p:spPr>
      </p:pic>
      <p:grpSp>
        <p:nvGrpSpPr>
          <p:cNvPr id="24" name="Gruppe 23">
            <a:extLst>
              <a:ext uri="{FF2B5EF4-FFF2-40B4-BE49-F238E27FC236}">
                <a16:creationId xmlns:a16="http://schemas.microsoft.com/office/drawing/2014/main" id="{48EAA219-FFE7-4387-A385-4D3D0AF728CE}"/>
              </a:ext>
            </a:extLst>
          </p:cNvPr>
          <p:cNvGrpSpPr/>
          <p:nvPr userDrawn="1"/>
        </p:nvGrpSpPr>
        <p:grpSpPr>
          <a:xfrm>
            <a:off x="7028244" y="2583743"/>
            <a:ext cx="740398" cy="734626"/>
            <a:chOff x="6398620" y="3815586"/>
            <a:chExt cx="740398" cy="734626"/>
          </a:xfrm>
        </p:grpSpPr>
        <p:pic>
          <p:nvPicPr>
            <p:cNvPr id="30" name="6 Crop">
              <a:extLst>
                <a:ext uri="{FF2B5EF4-FFF2-40B4-BE49-F238E27FC236}">
                  <a16:creationId xmlns:a16="http://schemas.microsoft.com/office/drawing/2014/main" id="{EC854AD3-9DFC-4A83-BDF0-A7E2B01F9B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6398620" y="3815586"/>
              <a:ext cx="337400" cy="321707"/>
            </a:xfrm>
            <a:prstGeom prst="rect">
              <a:avLst/>
            </a:prstGeom>
          </p:spPr>
        </p:pic>
        <p:pic>
          <p:nvPicPr>
            <p:cNvPr id="31" name="Billede 30">
              <a:extLst>
                <a:ext uri="{FF2B5EF4-FFF2-40B4-BE49-F238E27FC236}">
                  <a16:creationId xmlns:a16="http://schemas.microsoft.com/office/drawing/2014/main" id="{E2414F06-53F0-4323-A4A9-91728B89EE8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7"/>
            <a:srcRect l="1304" t="11451" r="30180" b="46035"/>
            <a:stretch/>
          </p:blipFill>
          <p:spPr>
            <a:xfrm>
              <a:off x="6442770" y="4118189"/>
              <a:ext cx="696248" cy="432023"/>
            </a:xfrm>
            <a:prstGeom prst="rect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</p:pic>
      </p:grpSp>
      <p:grpSp>
        <p:nvGrpSpPr>
          <p:cNvPr id="32" name="Gruppe 31">
            <a:extLst>
              <a:ext uri="{FF2B5EF4-FFF2-40B4-BE49-F238E27FC236}">
                <a16:creationId xmlns:a16="http://schemas.microsoft.com/office/drawing/2014/main" id="{78224CA6-7D55-40AF-AF08-7CC6E7C4B3C8}"/>
              </a:ext>
            </a:extLst>
          </p:cNvPr>
          <p:cNvGrpSpPr/>
          <p:nvPr userDrawn="1"/>
        </p:nvGrpSpPr>
        <p:grpSpPr>
          <a:xfrm>
            <a:off x="7072982" y="3558164"/>
            <a:ext cx="740397" cy="929593"/>
            <a:chOff x="6391652" y="4854581"/>
            <a:chExt cx="740397" cy="929593"/>
          </a:xfrm>
        </p:grpSpPr>
        <p:pic>
          <p:nvPicPr>
            <p:cNvPr id="33" name="6 Crop">
              <a:extLst>
                <a:ext uri="{FF2B5EF4-FFF2-40B4-BE49-F238E27FC236}">
                  <a16:creationId xmlns:a16="http://schemas.microsoft.com/office/drawing/2014/main" id="{B89DF8E6-B7F7-4857-A1D8-15B39D7AF80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6391652" y="4854581"/>
              <a:ext cx="337400" cy="321707"/>
            </a:xfrm>
            <a:prstGeom prst="rect">
              <a:avLst/>
            </a:prstGeom>
          </p:spPr>
        </p:pic>
        <p:pic>
          <p:nvPicPr>
            <p:cNvPr id="34" name="Billede 33">
              <a:extLst>
                <a:ext uri="{FF2B5EF4-FFF2-40B4-BE49-F238E27FC236}">
                  <a16:creationId xmlns:a16="http://schemas.microsoft.com/office/drawing/2014/main" id="{39AFA131-B5A7-4AB6-889F-69CF39F4C88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8"/>
            <a:srcRect l="1152" t="11676" r="31017" b="26411"/>
            <a:stretch/>
          </p:blipFill>
          <p:spPr>
            <a:xfrm>
              <a:off x="6442770" y="5155024"/>
              <a:ext cx="689279" cy="629150"/>
            </a:xfrm>
            <a:prstGeom prst="rect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</p:pic>
      </p:grpSp>
      <p:grpSp>
        <p:nvGrpSpPr>
          <p:cNvPr id="35" name="Gruppe 34">
            <a:extLst>
              <a:ext uri="{FF2B5EF4-FFF2-40B4-BE49-F238E27FC236}">
                <a16:creationId xmlns:a16="http://schemas.microsoft.com/office/drawing/2014/main" id="{126BB6BB-8852-44D9-A0EB-7B0A29B5CAFC}"/>
              </a:ext>
            </a:extLst>
          </p:cNvPr>
          <p:cNvGrpSpPr/>
          <p:nvPr userDrawn="1"/>
        </p:nvGrpSpPr>
        <p:grpSpPr>
          <a:xfrm>
            <a:off x="7072394" y="1479976"/>
            <a:ext cx="676669" cy="997704"/>
            <a:chOff x="6442771" y="2574072"/>
            <a:chExt cx="676669" cy="997704"/>
          </a:xfrm>
        </p:grpSpPr>
        <p:pic>
          <p:nvPicPr>
            <p:cNvPr id="36" name="Billede 35">
              <a:extLst>
                <a:ext uri="{FF2B5EF4-FFF2-40B4-BE49-F238E27FC236}">
                  <a16:creationId xmlns:a16="http://schemas.microsoft.com/office/drawing/2014/main" id="{2EC1AD58-F087-456F-B1CF-97A8AD608A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/>
            <a:stretch>
              <a:fillRect/>
            </a:stretch>
          </p:blipFill>
          <p:spPr>
            <a:xfrm>
              <a:off x="6442771" y="2574072"/>
              <a:ext cx="305786" cy="365851"/>
            </a:xfrm>
            <a:prstGeom prst="rect">
              <a:avLst/>
            </a:prstGeom>
          </p:spPr>
        </p:pic>
        <p:pic>
          <p:nvPicPr>
            <p:cNvPr id="37" name="Billede 36">
              <a:extLst>
                <a:ext uri="{FF2B5EF4-FFF2-40B4-BE49-F238E27FC236}">
                  <a16:creationId xmlns:a16="http://schemas.microsoft.com/office/drawing/2014/main" id="{A1105FA6-DF1D-44A9-BD39-B99136D7B2B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0"/>
            <a:srcRect l="1432" t="16308" r="2422" b="1509"/>
            <a:stretch/>
          </p:blipFill>
          <p:spPr>
            <a:xfrm>
              <a:off x="6444587" y="2943287"/>
              <a:ext cx="674853" cy="628489"/>
            </a:xfrm>
            <a:prstGeom prst="rect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</p:pic>
      </p:grpSp>
      <p:pic>
        <p:nvPicPr>
          <p:cNvPr id="39" name="6 Beskær">
            <a:extLst>
              <a:ext uri="{FF2B5EF4-FFF2-40B4-BE49-F238E27FC236}">
                <a16:creationId xmlns:a16="http://schemas.microsoft.com/office/drawing/2014/main" id="{F1E5DB47-CE9C-4A68-BA80-97FFD80C5CA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1186326" y="2593712"/>
            <a:ext cx="337400" cy="321707"/>
          </a:xfrm>
          <a:prstGeom prst="rect">
            <a:avLst/>
          </a:prstGeom>
        </p:spPr>
      </p:pic>
      <p:pic>
        <p:nvPicPr>
          <p:cNvPr id="40" name="7 Skalér billede">
            <a:extLst>
              <a:ext uri="{FF2B5EF4-FFF2-40B4-BE49-F238E27FC236}">
                <a16:creationId xmlns:a16="http://schemas.microsoft.com/office/drawing/2014/main" id="{472C50C0-81D4-4FF8-9774-95FB88A3DB59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1186326" y="3510628"/>
            <a:ext cx="359695" cy="335309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C4EB944-268B-4588-9575-20967FF1FDE8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2757291" y="3179601"/>
            <a:ext cx="257143" cy="285714"/>
          </a:xfrm>
          <a:prstGeom prst="rect">
            <a:avLst/>
          </a:prstGeom>
        </p:spPr>
      </p:pic>
      <p:sp>
        <p:nvSpPr>
          <p:cNvPr id="23" name="Date Placeholder 2">
            <a:extLst>
              <a:ext uri="{FF2B5EF4-FFF2-40B4-BE49-F238E27FC236}">
                <a16:creationId xmlns:a16="http://schemas.microsoft.com/office/drawing/2014/main" id="{C47240A8-F4C6-438F-B627-9F10AF7702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26" name="Footer Placeholder 3">
            <a:extLst>
              <a:ext uri="{FF2B5EF4-FFF2-40B4-BE49-F238E27FC236}">
                <a16:creationId xmlns:a16="http://schemas.microsoft.com/office/drawing/2014/main" id="{CE7E8215-C535-47A6-A19E-191CCD622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27" name="Slide Number Placeholder 4">
            <a:extLst>
              <a:ext uri="{FF2B5EF4-FFF2-40B4-BE49-F238E27FC236}">
                <a16:creationId xmlns:a16="http://schemas.microsoft.com/office/drawing/2014/main" id="{B1580671-F9A8-48F5-99CE-4A5C15752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15487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&gt;Do not use layouts after this &gt;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124504-36FD-4753-851D-5B7D02D4A2D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63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  <a:buClr>
                <a:srgbClr val="003755"/>
              </a:buClr>
            </a:pPr>
            <a:endParaRPr lang="en-GB" sz="1400" dirty="0" err="1">
              <a:solidFill>
                <a:schemeClr val="tx1"/>
              </a:solidFill>
            </a:endParaRPr>
          </a:p>
        </p:txBody>
      </p:sp>
      <p:sp>
        <p:nvSpPr>
          <p:cNvPr id="5" name="Do not use"/>
          <p:cNvSpPr txBox="1"/>
          <p:nvPr userDrawn="1"/>
        </p:nvSpPr>
        <p:spPr>
          <a:xfrm>
            <a:off x="430213" y="656823"/>
            <a:ext cx="11356977" cy="28931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en-GB" sz="4400" b="0" noProof="0" dirty="0">
                <a:solidFill>
                  <a:schemeClr val="bg1"/>
                </a:solidFill>
              </a:rPr>
              <a:t>If you see any </a:t>
            </a:r>
            <a:r>
              <a:rPr lang="en-GB" sz="4400" b="1" i="1" noProof="0" dirty="0">
                <a:solidFill>
                  <a:schemeClr val="bg1"/>
                </a:solidFill>
              </a:rPr>
              <a:t>layouts after this </a:t>
            </a:r>
            <a:r>
              <a:rPr lang="en-GB" sz="4400" b="0" i="0" noProof="0" dirty="0">
                <a:solidFill>
                  <a:schemeClr val="bg1"/>
                </a:solidFill>
              </a:rPr>
              <a:t>one</a:t>
            </a:r>
            <a:r>
              <a:rPr lang="en-GB" sz="4400" b="1" i="1" noProof="0" dirty="0">
                <a:solidFill>
                  <a:schemeClr val="bg1"/>
                </a:solidFill>
              </a:rPr>
              <a:t>,</a:t>
            </a:r>
            <a:br>
              <a:rPr lang="en-GB" sz="4400" b="0" i="0" noProof="0" dirty="0">
                <a:solidFill>
                  <a:schemeClr val="bg1"/>
                </a:solidFill>
              </a:rPr>
            </a:br>
            <a:r>
              <a:rPr lang="en-GB" sz="4400" b="0" noProof="0" dirty="0">
                <a:solidFill>
                  <a:schemeClr val="bg1"/>
                </a:solidFill>
              </a:rPr>
              <a:t>do not use them. These layouts </a:t>
            </a:r>
            <a:r>
              <a:rPr lang="en-GB" sz="4400" b="1" i="1" u="none" noProof="0" dirty="0">
                <a:solidFill>
                  <a:schemeClr val="bg1"/>
                </a:solidFill>
              </a:rPr>
              <a:t>are not </a:t>
            </a:r>
            <a:r>
              <a:rPr lang="en-GB" sz="4400" b="0" noProof="0" dirty="0">
                <a:solidFill>
                  <a:schemeClr val="bg1"/>
                </a:solidFill>
              </a:rPr>
              <a:t>part of our corporate template.</a:t>
            </a:r>
            <a:br>
              <a:rPr lang="en-GB" sz="2800" b="0" noProof="0" dirty="0">
                <a:solidFill>
                  <a:schemeClr val="bg1"/>
                </a:solidFill>
              </a:rPr>
            </a:br>
            <a:br>
              <a:rPr lang="en-GB" sz="2800" b="0" noProof="0" dirty="0">
                <a:solidFill>
                  <a:schemeClr val="bg1"/>
                </a:solidFill>
              </a:rPr>
            </a:br>
            <a:endParaRPr lang="en-GB" sz="2800" b="0" noProof="0" dirty="0">
              <a:solidFill>
                <a:schemeClr val="bg1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EB5E5A-DA85-4D5B-80B9-F94482F55D76}"/>
              </a:ext>
            </a:extLst>
          </p:cNvPr>
          <p:cNvGrpSpPr/>
          <p:nvPr userDrawn="1"/>
        </p:nvGrpSpPr>
        <p:grpSpPr>
          <a:xfrm rot="8100000">
            <a:off x="10404874" y="3325226"/>
            <a:ext cx="1036788" cy="1036788"/>
            <a:chOff x="6096000" y="4963130"/>
            <a:chExt cx="1456719" cy="1456719"/>
          </a:xfrm>
          <a:solidFill>
            <a:schemeClr val="bg1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823227E-A862-4A7F-BC20-0D107430AB2C}"/>
                </a:ext>
              </a:extLst>
            </p:cNvPr>
            <p:cNvSpPr/>
            <p:nvPr userDrawn="1"/>
          </p:nvSpPr>
          <p:spPr>
            <a:xfrm rot="5400000">
              <a:off x="5534135" y="5524995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en-GB" sz="1400" dirty="0" err="1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8501AE6-6504-4184-9443-E89AFACF769D}"/>
                </a:ext>
              </a:extLst>
            </p:cNvPr>
            <p:cNvSpPr/>
            <p:nvPr userDrawn="1"/>
          </p:nvSpPr>
          <p:spPr>
            <a:xfrm rot="10800000">
              <a:off x="6096000" y="4963130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en-GB" sz="1400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67CEE09B-6EE1-4BF2-85A3-DE69E91BC4C6}"/>
              </a:ext>
            </a:extLst>
          </p:cNvPr>
          <p:cNvSpPr/>
          <p:nvPr userDrawn="1"/>
        </p:nvSpPr>
        <p:spPr>
          <a:xfrm>
            <a:off x="430213" y="2588374"/>
            <a:ext cx="1015234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3800" b="1" i="1" noProof="0" dirty="0">
                <a:solidFill>
                  <a:schemeClr val="bg1"/>
                </a:solidFill>
              </a:rPr>
              <a:t>Do not use </a:t>
            </a:r>
            <a:endParaRPr lang="en-GB" sz="2400" b="1" i="1" dirty="0"/>
          </a:p>
        </p:txBody>
      </p:sp>
      <p:sp>
        <p:nvSpPr>
          <p:cNvPr id="16" name="Do not use">
            <a:extLst>
              <a:ext uri="{FF2B5EF4-FFF2-40B4-BE49-F238E27FC236}">
                <a16:creationId xmlns:a16="http://schemas.microsoft.com/office/drawing/2014/main" id="{A8FA78FA-4D94-4717-B7C6-6F86378D6B01}"/>
              </a:ext>
            </a:extLst>
          </p:cNvPr>
          <p:cNvSpPr txBox="1"/>
          <p:nvPr userDrawn="1"/>
        </p:nvSpPr>
        <p:spPr>
          <a:xfrm>
            <a:off x="430214" y="5186455"/>
            <a:ext cx="11356974" cy="9694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en-GB" sz="2000" b="0" noProof="0" dirty="0">
                <a:solidFill>
                  <a:schemeClr val="bg1"/>
                </a:solidFill>
              </a:rPr>
              <a:t>Due to PowerPoint’s standard Copy/Paste functionality extra undesirable layouts can appear.</a:t>
            </a:r>
          </a:p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en-GB" sz="2000" b="0" noProof="0" dirty="0">
                <a:solidFill>
                  <a:schemeClr val="bg1"/>
                </a:solidFill>
              </a:rPr>
              <a:t>Also notice: Layouts after this might contain potential confidential information.</a:t>
            </a:r>
            <a:br>
              <a:rPr lang="en-GB" sz="1800" b="0" noProof="0" dirty="0">
                <a:solidFill>
                  <a:schemeClr val="bg1"/>
                </a:solidFill>
              </a:rPr>
            </a:br>
            <a:endParaRPr lang="en-GB" sz="1800" b="0" noProof="0" dirty="0">
              <a:solidFill>
                <a:schemeClr val="bg1"/>
              </a:solidFill>
            </a:endParaRPr>
          </a:p>
        </p:txBody>
      </p:sp>
      <p:sp>
        <p:nvSpPr>
          <p:cNvPr id="9" name="Date Placeholder 2">
            <a:extLst>
              <a:ext uri="{FF2B5EF4-FFF2-40B4-BE49-F238E27FC236}">
                <a16:creationId xmlns:a16="http://schemas.microsoft.com/office/drawing/2014/main" id="{B12B154D-76F1-409D-A798-AA5203EE7F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7D212C3A-1726-4BC5-8AF1-72D08F635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989D5CFC-5012-4F36-B4E7-CE36F67CD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97682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43080-8E0F-4F48-8B3B-AA5661637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080117-603D-48EC-90AC-867509891E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12B60-5634-4E92-B9B9-3D27B920E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EA3FB8-B2D3-44B5-AE47-5F0C859A8542}" type="datetimeFigureOut">
              <a:rPr kumimoji="0" lang="en-IN" sz="100" b="0" i="0" u="none" strike="noStrike" kern="1200" cap="none" spc="0" normalizeH="0" baseline="0" noProof="0" smtClean="0">
                <a:ln>
                  <a:noFill/>
                </a:ln>
                <a:noFill/>
                <a:effectLst/>
                <a:uLnTx/>
                <a:uFillTx/>
                <a:latin typeface="Maersk Tex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10-10-2022</a:t>
            </a:fld>
            <a:endParaRPr kumimoji="0" lang="en-IN" sz="100" b="0" i="0" u="none" strike="noStrike" kern="1200" cap="none" spc="0" normalizeH="0" baseline="0" noProof="0">
              <a:ln>
                <a:noFill/>
              </a:ln>
              <a:noFill/>
              <a:effectLst/>
              <a:uLnTx/>
              <a:uFillTx/>
              <a:latin typeface="Maersk Text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77AE5-1DE7-46E6-92D3-D5438E631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700" b="0" i="0" u="none" strike="noStrike" kern="1200" cap="none" spc="0" normalizeH="0" baseline="0" noProof="0">
              <a:ln>
                <a:noFill/>
              </a:ln>
              <a:solidFill>
                <a:srgbClr val="141414"/>
              </a:solidFill>
              <a:effectLst/>
              <a:uLnTx/>
              <a:uFillTx/>
              <a:latin typeface="Maersk Text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A20FE-D815-4435-A460-327D4C17F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08BBD3-1800-45B4-9492-A2F1CCFCF183}" type="slidenum">
              <a:rPr kumimoji="0" lang="en-IN" sz="700" b="0" i="0" u="none" strike="noStrike" kern="1200" cap="none" spc="0" normalizeH="0" baseline="0" noProof="0" smtClean="0">
                <a:ln>
                  <a:noFill/>
                </a:ln>
                <a:solidFill>
                  <a:srgbClr val="141414"/>
                </a:solidFill>
                <a:effectLst/>
                <a:uLnTx/>
                <a:uFillTx/>
                <a:latin typeface="Maersk Tex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700" b="0" i="0" u="none" strike="noStrike" kern="1200" cap="none" spc="0" normalizeH="0" baseline="0" noProof="0">
              <a:ln>
                <a:noFill/>
              </a:ln>
              <a:solidFill>
                <a:srgbClr val="141414"/>
              </a:solidFill>
              <a:effectLst/>
              <a:uLnTx/>
              <a:uFillTx/>
              <a:latin typeface="Maersk Tex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9044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3" y="501649"/>
            <a:ext cx="11190287" cy="9302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add agenda/contents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500062" y="1943100"/>
            <a:ext cx="954087" cy="3701025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bg1"/>
                </a:solidFill>
                <a:latin typeface="+mn-lt"/>
              </a:defRPr>
            </a:lvl1pPr>
            <a:lvl2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accent1"/>
                </a:solidFill>
                <a:latin typeface="+mn-lt"/>
              </a:defRPr>
            </a:lvl2pPr>
            <a:lvl3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bg1"/>
                </a:solidFill>
                <a:latin typeface="+mn-lt"/>
              </a:defRPr>
            </a:lvl3pPr>
            <a:lvl4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accent1"/>
                </a:solidFill>
                <a:latin typeface="+mn-lt"/>
              </a:defRPr>
            </a:lvl4pPr>
            <a:lvl5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bg1"/>
                </a:solidFill>
                <a:latin typeface="+mn-lt"/>
              </a:defRPr>
            </a:lvl5pPr>
            <a:lvl6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accent1"/>
                </a:solidFill>
                <a:latin typeface="+mn-lt"/>
              </a:defRPr>
            </a:lvl6pPr>
            <a:lvl7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bg1"/>
                </a:solidFill>
                <a:latin typeface="+mn-lt"/>
              </a:defRPr>
            </a:lvl7pPr>
            <a:lvl8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accent1"/>
                </a:solidFill>
                <a:latin typeface="+mn-lt"/>
              </a:defRPr>
            </a:lvl8pPr>
            <a:lvl9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en-GB" noProof="0" dirty="0"/>
              <a:t>1.00</a:t>
            </a:r>
          </a:p>
          <a:p>
            <a:pPr lvl="1"/>
            <a:r>
              <a:rPr lang="en-GB" noProof="0" dirty="0"/>
              <a:t>2.00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7C354DE8-B49E-4B51-91DD-A34B6B5B17F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71637" y="1943100"/>
            <a:ext cx="4546601" cy="3701025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bg1"/>
                </a:solidFill>
                <a:latin typeface="+mn-lt"/>
              </a:defRPr>
            </a:lvl1pPr>
            <a:lvl2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accent1"/>
                </a:solidFill>
                <a:latin typeface="+mn-lt"/>
              </a:defRPr>
            </a:lvl2pPr>
            <a:lvl3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bg1"/>
                </a:solidFill>
                <a:latin typeface="+mn-lt"/>
              </a:defRPr>
            </a:lvl3pPr>
            <a:lvl4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accent1"/>
                </a:solidFill>
                <a:latin typeface="+mn-lt"/>
              </a:defRPr>
            </a:lvl4pPr>
            <a:lvl5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bg1"/>
                </a:solidFill>
                <a:latin typeface="+mn-lt"/>
              </a:defRPr>
            </a:lvl5pPr>
            <a:lvl6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accent1"/>
                </a:solidFill>
              </a:defRPr>
            </a:lvl6pPr>
            <a:lvl7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bg1"/>
                </a:solidFill>
              </a:defRPr>
            </a:lvl7pPr>
            <a:lvl8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accent1"/>
                </a:solidFill>
              </a:defRPr>
            </a:lvl8pPr>
            <a:lvl9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 dirty="0"/>
              <a:t>Click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622D19-DC71-4F90-AA62-D86E2AFEADC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AFC17B-5A74-4635-AFC9-1AEF4686313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1D98D28-9108-4EC2-92D0-619C856BFF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676" y="6134617"/>
            <a:ext cx="1435438" cy="320697"/>
          </a:xfrm>
          <a:prstGeom prst="rect">
            <a:avLst/>
          </a:prstGeom>
        </p:spPr>
      </p:pic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10320B85-9075-4BE3-80FE-A4FBA5B8941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3319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3" y="501649"/>
            <a:ext cx="11190287" cy="93027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Click to add agenda/contents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500062" y="1943101"/>
            <a:ext cx="954087" cy="3696826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accent1"/>
                </a:solidFill>
                <a:latin typeface="+mn-lt"/>
              </a:defRPr>
            </a:lvl2pPr>
            <a:lvl3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tx1"/>
                </a:solidFill>
                <a:latin typeface="+mn-lt"/>
              </a:defRPr>
            </a:lvl3pPr>
            <a:lvl4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accent1"/>
                </a:solidFill>
                <a:latin typeface="+mn-lt"/>
              </a:defRPr>
            </a:lvl4pPr>
            <a:lvl5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tx1"/>
                </a:solidFill>
                <a:latin typeface="+mn-lt"/>
              </a:defRPr>
            </a:lvl5pPr>
            <a:lvl6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accent1"/>
                </a:solidFill>
                <a:latin typeface="+mn-lt"/>
              </a:defRPr>
            </a:lvl6pPr>
            <a:lvl7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tx1"/>
                </a:solidFill>
                <a:latin typeface="+mn-lt"/>
              </a:defRPr>
            </a:lvl7pPr>
            <a:lvl8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accent1"/>
                </a:solidFill>
                <a:latin typeface="+mn-lt"/>
              </a:defRPr>
            </a:lvl8pPr>
            <a:lvl9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 noProof="0" dirty="0"/>
              <a:t>1.00</a:t>
            </a:r>
          </a:p>
          <a:p>
            <a:pPr lvl="1"/>
            <a:r>
              <a:rPr lang="en-GB" noProof="0" dirty="0"/>
              <a:t>2.00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7C354DE8-B49E-4B51-91DD-A34B6B5B17F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71637" y="1943101"/>
            <a:ext cx="4546601" cy="3696826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accent1"/>
                </a:solidFill>
                <a:latin typeface="+mn-lt"/>
              </a:defRPr>
            </a:lvl2pPr>
            <a:lvl3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tx1"/>
                </a:solidFill>
                <a:latin typeface="+mn-lt"/>
              </a:defRPr>
            </a:lvl3pPr>
            <a:lvl4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accent1"/>
                </a:solidFill>
                <a:latin typeface="+mn-lt"/>
              </a:defRPr>
            </a:lvl4pPr>
            <a:lvl5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tx1"/>
                </a:solidFill>
                <a:latin typeface="+mn-lt"/>
              </a:defRPr>
            </a:lvl5pPr>
            <a:lvl6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accent1"/>
                </a:solidFill>
              </a:defRPr>
            </a:lvl6pPr>
            <a:lvl7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tx1"/>
                </a:solidFill>
              </a:defRPr>
            </a:lvl7pPr>
            <a:lvl8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accent1"/>
                </a:solidFill>
              </a:defRPr>
            </a:lvl8pPr>
            <a:lvl9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i="0">
                <a:solidFill>
                  <a:schemeClr val="tx1"/>
                </a:solidFill>
              </a:defRPr>
            </a:lvl9pPr>
          </a:lstStyle>
          <a:p>
            <a:pPr lvl="0"/>
            <a:r>
              <a:rPr lang="en-GB" noProof="0" dirty="0"/>
              <a:t>Click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622D19-DC71-4F90-AA62-D86E2AFEADC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AFC17B-5A74-4635-AFC9-1AEF4686313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10320B85-9075-4BE3-80FE-A4FBA5B8941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876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76334-9261-4B58-9174-1059920D6C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0400" y="501649"/>
            <a:ext cx="5484476" cy="1990726"/>
          </a:xfrm>
        </p:spPr>
        <p:txBody>
          <a:bodyPr/>
          <a:lstStyle>
            <a:lvl1pPr marL="0" indent="0">
              <a:buFontTx/>
              <a:buNone/>
              <a:tabLst>
                <a:tab pos="936000" algn="l"/>
              </a:tabLst>
              <a:defRPr sz="4000"/>
            </a:lvl1pPr>
          </a:lstStyle>
          <a:p>
            <a:r>
              <a:rPr lang="en-GB" noProof="0" dirty="0"/>
              <a:t>Click to add title, tab for first line indent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97E6BB-0526-4ECF-A7B6-F012FA93D06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AE9849-36F9-4EC3-BE81-D2FC41D399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CB67E9-4625-4D5C-A0BB-D895986FA29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CBAD38D-0859-4790-A878-F926B90F35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4825" y="3521075"/>
            <a:ext cx="7375525" cy="2116138"/>
          </a:xfrm>
        </p:spPr>
        <p:txBody>
          <a:bodyPr/>
          <a:lstStyle>
            <a:lvl1pPr marL="0" indent="0">
              <a:spcAft>
                <a:spcPts val="0"/>
              </a:spcAft>
              <a:buFont typeface="Arial" panose="020B0604020202020204" pitchFamily="34" charset="0"/>
              <a:buChar char="​"/>
              <a:defRPr sz="2400">
                <a:latin typeface="+mj-lt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400">
                <a:solidFill>
                  <a:schemeClr val="accent1"/>
                </a:solidFill>
                <a:latin typeface="+mj-lt"/>
              </a:defRPr>
            </a:lvl2pPr>
            <a:lvl3pPr marL="180000" indent="-180000">
              <a:defRPr sz="1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596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3" y="501649"/>
            <a:ext cx="6675437" cy="930275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500063" y="1943100"/>
            <a:ext cx="6675437" cy="369411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8129587" y="501650"/>
            <a:ext cx="3560763" cy="5135563"/>
          </a:xfrm>
        </p:spPr>
        <p:txBody>
          <a:bodyPr tIns="72000" anchor="t" anchorCtr="0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Click here and insert picture via Templafy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6DACA2-719F-4647-9BA8-281A8F2BFCA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AB2A36-6220-480C-B58F-CFF0A15787C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BC8FE318-906F-4EA5-9B25-B9CA266791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0211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3" y="501649"/>
            <a:ext cx="11188700" cy="930275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to add title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500063" y="1943100"/>
            <a:ext cx="6675437" cy="369411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8129587" y="1943100"/>
            <a:ext cx="3560763" cy="3694113"/>
          </a:xfrm>
        </p:spPr>
        <p:txBody>
          <a:bodyPr tIns="72000" anchor="t" anchorCtr="0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Click here and insert picture via Templafy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6DACA2-719F-4647-9BA8-281A8F2BFCA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AB2A36-6220-480C-B58F-CFF0A15787C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BC8FE318-906F-4EA5-9B25-B9CA266791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638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63" y="501649"/>
            <a:ext cx="11190287" cy="93027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00063" y="1943099"/>
            <a:ext cx="5464800" cy="3694879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25550" y="1943099"/>
            <a:ext cx="5464800" cy="3694879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18C6ED01-FBEF-43FA-9DEC-6C188F0B999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E56BDAC3-1A7D-4E21-85A0-10315A7DA9F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Date Placeholder 10" hidden="1">
            <a:extLst>
              <a:ext uri="{FF2B5EF4-FFF2-40B4-BE49-F238E27FC236}">
                <a16:creationId xmlns:a16="http://schemas.microsoft.com/office/drawing/2014/main" id="{C8F53383-3780-4626-A2BE-E67BBD0A1DF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947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399" y="1943739"/>
            <a:ext cx="11189951" cy="368961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Level 1</a:t>
            </a:r>
          </a:p>
          <a:p>
            <a:pPr lvl="1"/>
            <a:r>
              <a:rPr lang="en-GB" noProof="0" dirty="0"/>
              <a:t>Level 2</a:t>
            </a:r>
          </a:p>
          <a:p>
            <a:pPr lvl="2"/>
            <a:r>
              <a:rPr lang="en-GB" noProof="0" dirty="0"/>
              <a:t>Level 3</a:t>
            </a:r>
          </a:p>
          <a:p>
            <a:pPr lvl="3"/>
            <a:r>
              <a:rPr lang="en-GB" noProof="0" dirty="0"/>
              <a:t>Level 4, Subhead</a:t>
            </a:r>
          </a:p>
          <a:p>
            <a:pPr lvl="4"/>
            <a:r>
              <a:rPr lang="en-GB" noProof="0" dirty="0"/>
              <a:t>Level 5, headline</a:t>
            </a:r>
          </a:p>
          <a:p>
            <a:pPr lvl="5"/>
            <a:r>
              <a:rPr lang="en-GB" noProof="0" dirty="0"/>
              <a:t>Level 6, headline</a:t>
            </a:r>
          </a:p>
          <a:p>
            <a:pPr lvl="6"/>
            <a:r>
              <a:rPr lang="en-GB" noProof="0" dirty="0"/>
              <a:t>Level 7, note</a:t>
            </a:r>
          </a:p>
          <a:p>
            <a:pPr lvl="7"/>
            <a:r>
              <a:rPr lang="en-GB" noProof="0" dirty="0"/>
              <a:t>Level 8</a:t>
            </a:r>
          </a:p>
          <a:p>
            <a:pPr lvl="8"/>
            <a:r>
              <a:rPr lang="en-GB" noProof="0" dirty="0"/>
              <a:t>Infographic</a:t>
            </a:r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399" y="501649"/>
            <a:ext cx="11189951" cy="9302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en-GB" dirty="0"/>
          </a:p>
        </p:txBody>
      </p:sp>
      <p:sp>
        <p:nvSpPr>
          <p:cNvPr id="88" name="Footer Placeholder 87">
            <a:extLst>
              <a:ext uri="{FF2B5EF4-FFF2-40B4-BE49-F238E27FC236}">
                <a16:creationId xmlns:a16="http://schemas.microsoft.com/office/drawing/2014/main" id="{E21F396F-4C1D-4B71-97C4-1BDE0CB2C01A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1219200" y="6278621"/>
            <a:ext cx="3285369" cy="185427"/>
          </a:xfrm>
          <a:prstGeom prst="rect">
            <a:avLst/>
          </a:prstGeom>
        </p:spPr>
        <p:txBody>
          <a:bodyPr vert="horz" wrap="none" lIns="0" tIns="0" rIns="0" bIns="0" rtlCol="0" anchor="t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Insert presentation title via Header &amp; Footer</a:t>
            </a:r>
          </a:p>
        </p:txBody>
      </p:sp>
      <p:sp>
        <p:nvSpPr>
          <p:cNvPr id="89" name="Slide Number Placeholder 88">
            <a:extLst>
              <a:ext uri="{FF2B5EF4-FFF2-40B4-BE49-F238E27FC236}">
                <a16:creationId xmlns:a16="http://schemas.microsoft.com/office/drawing/2014/main" id="{A67AAF6D-173F-4FC5-B3DD-15256B6A2F34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502197" y="6278622"/>
            <a:ext cx="412039" cy="185426"/>
          </a:xfrm>
          <a:prstGeom prst="rect">
            <a:avLst/>
          </a:prstGeom>
        </p:spPr>
        <p:txBody>
          <a:bodyPr vert="horz" wrap="none" lIns="0" tIns="0" rIns="0" bIns="0" rtlCol="0" anchor="t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fld id="{43A204BC-C5BA-4EF4-ABC8-D45123A0C528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95" name="Group 4">
            <a:extLst>
              <a:ext uri="{FF2B5EF4-FFF2-40B4-BE49-F238E27FC236}">
                <a16:creationId xmlns:a16="http://schemas.microsoft.com/office/drawing/2014/main" id="{255E078E-B243-42A1-B589-8CC503A66B45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256489" y="6137500"/>
            <a:ext cx="1436163" cy="320400"/>
            <a:chOff x="6478" y="3868"/>
            <a:chExt cx="892" cy="199"/>
          </a:xfrm>
        </p:grpSpPr>
        <p:sp>
          <p:nvSpPr>
            <p:cNvPr id="97" name="Freeform 5">
              <a:extLst>
                <a:ext uri="{FF2B5EF4-FFF2-40B4-BE49-F238E27FC236}">
                  <a16:creationId xmlns:a16="http://schemas.microsoft.com/office/drawing/2014/main" id="{28F624D4-6986-4E93-887C-A0690C5C4A2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49" y="3923"/>
              <a:ext cx="104" cy="88"/>
            </a:xfrm>
            <a:custGeom>
              <a:avLst/>
              <a:gdLst>
                <a:gd name="T0" fmla="*/ 0 w 104"/>
                <a:gd name="T1" fmla="*/ 88 h 88"/>
                <a:gd name="T2" fmla="*/ 0 w 104"/>
                <a:gd name="T3" fmla="*/ 0 h 88"/>
                <a:gd name="T4" fmla="*/ 23 w 104"/>
                <a:gd name="T5" fmla="*/ 0 h 88"/>
                <a:gd name="T6" fmla="*/ 52 w 104"/>
                <a:gd name="T7" fmla="*/ 66 h 88"/>
                <a:gd name="T8" fmla="*/ 81 w 104"/>
                <a:gd name="T9" fmla="*/ 0 h 88"/>
                <a:gd name="T10" fmla="*/ 104 w 104"/>
                <a:gd name="T11" fmla="*/ 0 h 88"/>
                <a:gd name="T12" fmla="*/ 104 w 104"/>
                <a:gd name="T13" fmla="*/ 88 h 88"/>
                <a:gd name="T14" fmla="*/ 85 w 104"/>
                <a:gd name="T15" fmla="*/ 88 h 88"/>
                <a:gd name="T16" fmla="*/ 85 w 104"/>
                <a:gd name="T17" fmla="*/ 37 h 88"/>
                <a:gd name="T18" fmla="*/ 62 w 104"/>
                <a:gd name="T19" fmla="*/ 88 h 88"/>
                <a:gd name="T20" fmla="*/ 42 w 104"/>
                <a:gd name="T21" fmla="*/ 88 h 88"/>
                <a:gd name="T22" fmla="*/ 19 w 104"/>
                <a:gd name="T23" fmla="*/ 38 h 88"/>
                <a:gd name="T24" fmla="*/ 19 w 104"/>
                <a:gd name="T25" fmla="*/ 88 h 88"/>
                <a:gd name="T26" fmla="*/ 0 w 104"/>
                <a:gd name="T27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4" h="88">
                  <a:moveTo>
                    <a:pt x="0" y="88"/>
                  </a:moveTo>
                  <a:lnTo>
                    <a:pt x="0" y="0"/>
                  </a:lnTo>
                  <a:lnTo>
                    <a:pt x="23" y="0"/>
                  </a:lnTo>
                  <a:lnTo>
                    <a:pt x="52" y="66"/>
                  </a:lnTo>
                  <a:lnTo>
                    <a:pt x="81" y="0"/>
                  </a:lnTo>
                  <a:lnTo>
                    <a:pt x="104" y="0"/>
                  </a:lnTo>
                  <a:lnTo>
                    <a:pt x="104" y="88"/>
                  </a:lnTo>
                  <a:lnTo>
                    <a:pt x="85" y="88"/>
                  </a:lnTo>
                  <a:lnTo>
                    <a:pt x="85" y="37"/>
                  </a:lnTo>
                  <a:lnTo>
                    <a:pt x="62" y="88"/>
                  </a:lnTo>
                  <a:lnTo>
                    <a:pt x="42" y="88"/>
                  </a:lnTo>
                  <a:lnTo>
                    <a:pt x="19" y="38"/>
                  </a:lnTo>
                  <a:lnTo>
                    <a:pt x="19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98" name="Freeform 6">
              <a:extLst>
                <a:ext uri="{FF2B5EF4-FFF2-40B4-BE49-F238E27FC236}">
                  <a16:creationId xmlns:a16="http://schemas.microsoft.com/office/drawing/2014/main" id="{78D85899-D3DF-418A-8091-4FB0F6F8A22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61" y="3923"/>
              <a:ext cx="106" cy="88"/>
            </a:xfrm>
            <a:custGeom>
              <a:avLst/>
              <a:gdLst>
                <a:gd name="T0" fmla="*/ 23 w 106"/>
                <a:gd name="T1" fmla="*/ 88 h 88"/>
                <a:gd name="T2" fmla="*/ 0 w 106"/>
                <a:gd name="T3" fmla="*/ 88 h 88"/>
                <a:gd name="T4" fmla="*/ 40 w 106"/>
                <a:gd name="T5" fmla="*/ 0 h 88"/>
                <a:gd name="T6" fmla="*/ 67 w 106"/>
                <a:gd name="T7" fmla="*/ 0 h 88"/>
                <a:gd name="T8" fmla="*/ 106 w 106"/>
                <a:gd name="T9" fmla="*/ 88 h 88"/>
                <a:gd name="T10" fmla="*/ 84 w 106"/>
                <a:gd name="T11" fmla="*/ 88 h 88"/>
                <a:gd name="T12" fmla="*/ 76 w 106"/>
                <a:gd name="T13" fmla="*/ 71 h 88"/>
                <a:gd name="T14" fmla="*/ 30 w 106"/>
                <a:gd name="T15" fmla="*/ 71 h 88"/>
                <a:gd name="T16" fmla="*/ 23 w 106"/>
                <a:gd name="T17" fmla="*/ 88 h 88"/>
                <a:gd name="T18" fmla="*/ 69 w 106"/>
                <a:gd name="T19" fmla="*/ 54 h 88"/>
                <a:gd name="T20" fmla="*/ 53 w 106"/>
                <a:gd name="T21" fmla="*/ 17 h 88"/>
                <a:gd name="T22" fmla="*/ 38 w 106"/>
                <a:gd name="T23" fmla="*/ 54 h 88"/>
                <a:gd name="T24" fmla="*/ 69 w 106"/>
                <a:gd name="T25" fmla="*/ 54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6" h="88">
                  <a:moveTo>
                    <a:pt x="23" y="88"/>
                  </a:moveTo>
                  <a:lnTo>
                    <a:pt x="0" y="88"/>
                  </a:lnTo>
                  <a:lnTo>
                    <a:pt x="40" y="0"/>
                  </a:lnTo>
                  <a:lnTo>
                    <a:pt x="67" y="0"/>
                  </a:lnTo>
                  <a:lnTo>
                    <a:pt x="106" y="88"/>
                  </a:lnTo>
                  <a:lnTo>
                    <a:pt x="84" y="88"/>
                  </a:lnTo>
                  <a:lnTo>
                    <a:pt x="76" y="71"/>
                  </a:lnTo>
                  <a:lnTo>
                    <a:pt x="30" y="71"/>
                  </a:lnTo>
                  <a:lnTo>
                    <a:pt x="23" y="88"/>
                  </a:lnTo>
                  <a:close/>
                  <a:moveTo>
                    <a:pt x="69" y="54"/>
                  </a:moveTo>
                  <a:lnTo>
                    <a:pt x="53" y="17"/>
                  </a:lnTo>
                  <a:lnTo>
                    <a:pt x="38" y="54"/>
                  </a:lnTo>
                  <a:lnTo>
                    <a:pt x="69" y="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99" name="Freeform 7">
              <a:extLst>
                <a:ext uri="{FF2B5EF4-FFF2-40B4-BE49-F238E27FC236}">
                  <a16:creationId xmlns:a16="http://schemas.microsoft.com/office/drawing/2014/main" id="{49738F52-8D2A-4C28-8FB7-92D64EFA844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76" y="3923"/>
              <a:ext cx="84" cy="88"/>
            </a:xfrm>
            <a:custGeom>
              <a:avLst/>
              <a:gdLst>
                <a:gd name="T0" fmla="*/ 0 w 84"/>
                <a:gd name="T1" fmla="*/ 88 h 88"/>
                <a:gd name="T2" fmla="*/ 0 w 84"/>
                <a:gd name="T3" fmla="*/ 0 h 88"/>
                <a:gd name="T4" fmla="*/ 83 w 84"/>
                <a:gd name="T5" fmla="*/ 0 h 88"/>
                <a:gd name="T6" fmla="*/ 83 w 84"/>
                <a:gd name="T7" fmla="*/ 18 h 88"/>
                <a:gd name="T8" fmla="*/ 20 w 84"/>
                <a:gd name="T9" fmla="*/ 18 h 88"/>
                <a:gd name="T10" fmla="*/ 20 w 84"/>
                <a:gd name="T11" fmla="*/ 35 h 88"/>
                <a:gd name="T12" fmla="*/ 75 w 84"/>
                <a:gd name="T13" fmla="*/ 35 h 88"/>
                <a:gd name="T14" fmla="*/ 75 w 84"/>
                <a:gd name="T15" fmla="*/ 53 h 88"/>
                <a:gd name="T16" fmla="*/ 20 w 84"/>
                <a:gd name="T17" fmla="*/ 53 h 88"/>
                <a:gd name="T18" fmla="*/ 20 w 84"/>
                <a:gd name="T19" fmla="*/ 71 h 88"/>
                <a:gd name="T20" fmla="*/ 84 w 84"/>
                <a:gd name="T21" fmla="*/ 71 h 88"/>
                <a:gd name="T22" fmla="*/ 84 w 84"/>
                <a:gd name="T23" fmla="*/ 88 h 88"/>
                <a:gd name="T24" fmla="*/ 0 w 84"/>
                <a:gd name="T25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4" h="88">
                  <a:moveTo>
                    <a:pt x="0" y="88"/>
                  </a:moveTo>
                  <a:lnTo>
                    <a:pt x="0" y="0"/>
                  </a:lnTo>
                  <a:lnTo>
                    <a:pt x="83" y="0"/>
                  </a:lnTo>
                  <a:lnTo>
                    <a:pt x="83" y="18"/>
                  </a:lnTo>
                  <a:lnTo>
                    <a:pt x="20" y="18"/>
                  </a:lnTo>
                  <a:lnTo>
                    <a:pt x="20" y="35"/>
                  </a:lnTo>
                  <a:lnTo>
                    <a:pt x="75" y="35"/>
                  </a:lnTo>
                  <a:lnTo>
                    <a:pt x="75" y="53"/>
                  </a:lnTo>
                  <a:lnTo>
                    <a:pt x="20" y="53"/>
                  </a:lnTo>
                  <a:lnTo>
                    <a:pt x="20" y="71"/>
                  </a:lnTo>
                  <a:lnTo>
                    <a:pt x="84" y="71"/>
                  </a:lnTo>
                  <a:lnTo>
                    <a:pt x="84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00" name="Freeform 8">
              <a:extLst>
                <a:ext uri="{FF2B5EF4-FFF2-40B4-BE49-F238E27FC236}">
                  <a16:creationId xmlns:a16="http://schemas.microsoft.com/office/drawing/2014/main" id="{645BA9F4-DF1F-44D7-A473-6FAC6F28433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76" y="3923"/>
              <a:ext cx="85" cy="88"/>
            </a:xfrm>
            <a:custGeom>
              <a:avLst/>
              <a:gdLst>
                <a:gd name="T0" fmla="*/ 0 w 94"/>
                <a:gd name="T1" fmla="*/ 96 h 96"/>
                <a:gd name="T2" fmla="*/ 0 w 94"/>
                <a:gd name="T3" fmla="*/ 0 h 96"/>
                <a:gd name="T4" fmla="*/ 77 w 94"/>
                <a:gd name="T5" fmla="*/ 0 h 96"/>
                <a:gd name="T6" fmla="*/ 93 w 94"/>
                <a:gd name="T7" fmla="*/ 16 h 96"/>
                <a:gd name="T8" fmla="*/ 93 w 94"/>
                <a:gd name="T9" fmla="*/ 48 h 96"/>
                <a:gd name="T10" fmla="*/ 74 w 94"/>
                <a:gd name="T11" fmla="*/ 63 h 96"/>
                <a:gd name="T12" fmla="*/ 72 w 94"/>
                <a:gd name="T13" fmla="*/ 63 h 96"/>
                <a:gd name="T14" fmla="*/ 94 w 94"/>
                <a:gd name="T15" fmla="*/ 96 h 96"/>
                <a:gd name="T16" fmla="*/ 69 w 94"/>
                <a:gd name="T17" fmla="*/ 96 h 96"/>
                <a:gd name="T18" fmla="*/ 48 w 94"/>
                <a:gd name="T19" fmla="*/ 63 h 96"/>
                <a:gd name="T20" fmla="*/ 23 w 94"/>
                <a:gd name="T21" fmla="*/ 63 h 96"/>
                <a:gd name="T22" fmla="*/ 23 w 94"/>
                <a:gd name="T23" fmla="*/ 96 h 96"/>
                <a:gd name="T24" fmla="*/ 0 w 94"/>
                <a:gd name="T25" fmla="*/ 96 h 96"/>
                <a:gd name="T26" fmla="*/ 23 w 94"/>
                <a:gd name="T27" fmla="*/ 44 h 96"/>
                <a:gd name="T28" fmla="*/ 71 w 94"/>
                <a:gd name="T29" fmla="*/ 44 h 96"/>
                <a:gd name="T30" fmla="*/ 71 w 94"/>
                <a:gd name="T31" fmla="*/ 19 h 96"/>
                <a:gd name="T32" fmla="*/ 23 w 94"/>
                <a:gd name="T33" fmla="*/ 19 h 96"/>
                <a:gd name="T34" fmla="*/ 23 w 94"/>
                <a:gd name="T35" fmla="*/ 44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4" h="96">
                  <a:moveTo>
                    <a:pt x="0" y="96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77" y="0"/>
                    <a:pt x="77" y="0"/>
                    <a:pt x="77" y="0"/>
                  </a:cubicBezTo>
                  <a:cubicBezTo>
                    <a:pt x="87" y="0"/>
                    <a:pt x="93" y="6"/>
                    <a:pt x="93" y="16"/>
                  </a:cubicBezTo>
                  <a:cubicBezTo>
                    <a:pt x="93" y="48"/>
                    <a:pt x="93" y="48"/>
                    <a:pt x="93" y="48"/>
                  </a:cubicBezTo>
                  <a:cubicBezTo>
                    <a:pt x="93" y="56"/>
                    <a:pt x="87" y="63"/>
                    <a:pt x="74" y="63"/>
                  </a:cubicBezTo>
                  <a:cubicBezTo>
                    <a:pt x="73" y="63"/>
                    <a:pt x="72" y="63"/>
                    <a:pt x="72" y="63"/>
                  </a:cubicBezTo>
                  <a:cubicBezTo>
                    <a:pt x="94" y="96"/>
                    <a:pt x="94" y="96"/>
                    <a:pt x="94" y="96"/>
                  </a:cubicBezTo>
                  <a:cubicBezTo>
                    <a:pt x="69" y="96"/>
                    <a:pt x="69" y="96"/>
                    <a:pt x="69" y="96"/>
                  </a:cubicBezTo>
                  <a:cubicBezTo>
                    <a:pt x="48" y="63"/>
                    <a:pt x="48" y="63"/>
                    <a:pt x="48" y="63"/>
                  </a:cubicBezTo>
                  <a:cubicBezTo>
                    <a:pt x="23" y="63"/>
                    <a:pt x="23" y="63"/>
                    <a:pt x="23" y="63"/>
                  </a:cubicBezTo>
                  <a:cubicBezTo>
                    <a:pt x="23" y="96"/>
                    <a:pt x="23" y="96"/>
                    <a:pt x="23" y="96"/>
                  </a:cubicBezTo>
                  <a:lnTo>
                    <a:pt x="0" y="96"/>
                  </a:lnTo>
                  <a:close/>
                  <a:moveTo>
                    <a:pt x="23" y="44"/>
                  </a:moveTo>
                  <a:cubicBezTo>
                    <a:pt x="71" y="44"/>
                    <a:pt x="71" y="44"/>
                    <a:pt x="71" y="44"/>
                  </a:cubicBezTo>
                  <a:cubicBezTo>
                    <a:pt x="71" y="19"/>
                    <a:pt x="71" y="19"/>
                    <a:pt x="71" y="19"/>
                  </a:cubicBezTo>
                  <a:cubicBezTo>
                    <a:pt x="23" y="19"/>
                    <a:pt x="23" y="19"/>
                    <a:pt x="23" y="19"/>
                  </a:cubicBezTo>
                  <a:cubicBezTo>
                    <a:pt x="23" y="44"/>
                    <a:pt x="23" y="44"/>
                    <a:pt x="23" y="4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01" name="Freeform 9">
              <a:extLst>
                <a:ext uri="{FF2B5EF4-FFF2-40B4-BE49-F238E27FC236}">
                  <a16:creationId xmlns:a16="http://schemas.microsoft.com/office/drawing/2014/main" id="{EC290DBF-B2E4-4B81-BFB4-65201D8017E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77" y="3923"/>
              <a:ext cx="84" cy="88"/>
            </a:xfrm>
            <a:custGeom>
              <a:avLst/>
              <a:gdLst>
                <a:gd name="T0" fmla="*/ 23 w 92"/>
                <a:gd name="T1" fmla="*/ 96 h 96"/>
                <a:gd name="T2" fmla="*/ 15 w 92"/>
                <a:gd name="T3" fmla="*/ 96 h 96"/>
                <a:gd name="T4" fmla="*/ 0 w 92"/>
                <a:gd name="T5" fmla="*/ 82 h 96"/>
                <a:gd name="T6" fmla="*/ 0 w 92"/>
                <a:gd name="T7" fmla="*/ 70 h 96"/>
                <a:gd name="T8" fmla="*/ 23 w 92"/>
                <a:gd name="T9" fmla="*/ 70 h 96"/>
                <a:gd name="T10" fmla="*/ 23 w 92"/>
                <a:gd name="T11" fmla="*/ 77 h 96"/>
                <a:gd name="T12" fmla="*/ 70 w 92"/>
                <a:gd name="T13" fmla="*/ 77 h 96"/>
                <a:gd name="T14" fmla="*/ 70 w 92"/>
                <a:gd name="T15" fmla="*/ 57 h 96"/>
                <a:gd name="T16" fmla="*/ 16 w 92"/>
                <a:gd name="T17" fmla="*/ 57 h 96"/>
                <a:gd name="T18" fmla="*/ 1 w 92"/>
                <a:gd name="T19" fmla="*/ 43 h 96"/>
                <a:gd name="T20" fmla="*/ 1 w 92"/>
                <a:gd name="T21" fmla="*/ 15 h 96"/>
                <a:gd name="T22" fmla="*/ 16 w 92"/>
                <a:gd name="T23" fmla="*/ 0 h 96"/>
                <a:gd name="T24" fmla="*/ 78 w 92"/>
                <a:gd name="T25" fmla="*/ 0 h 96"/>
                <a:gd name="T26" fmla="*/ 92 w 92"/>
                <a:gd name="T27" fmla="*/ 16 h 96"/>
                <a:gd name="T28" fmla="*/ 92 w 92"/>
                <a:gd name="T29" fmla="*/ 27 h 96"/>
                <a:gd name="T30" fmla="*/ 70 w 92"/>
                <a:gd name="T31" fmla="*/ 27 h 96"/>
                <a:gd name="T32" fmla="*/ 70 w 92"/>
                <a:gd name="T33" fmla="*/ 19 h 96"/>
                <a:gd name="T34" fmla="*/ 23 w 92"/>
                <a:gd name="T35" fmla="*/ 19 h 96"/>
                <a:gd name="T36" fmla="*/ 23 w 92"/>
                <a:gd name="T37" fmla="*/ 38 h 96"/>
                <a:gd name="T38" fmla="*/ 77 w 92"/>
                <a:gd name="T39" fmla="*/ 38 h 96"/>
                <a:gd name="T40" fmla="*/ 92 w 92"/>
                <a:gd name="T41" fmla="*/ 54 h 96"/>
                <a:gd name="T42" fmla="*/ 92 w 92"/>
                <a:gd name="T43" fmla="*/ 81 h 96"/>
                <a:gd name="T44" fmla="*/ 77 w 92"/>
                <a:gd name="T45" fmla="*/ 96 h 96"/>
                <a:gd name="T46" fmla="*/ 23 w 92"/>
                <a:gd name="T47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2" h="96">
                  <a:moveTo>
                    <a:pt x="23" y="96"/>
                  </a:moveTo>
                  <a:cubicBezTo>
                    <a:pt x="15" y="96"/>
                    <a:pt x="15" y="96"/>
                    <a:pt x="15" y="96"/>
                  </a:cubicBezTo>
                  <a:cubicBezTo>
                    <a:pt x="5" y="96"/>
                    <a:pt x="0" y="90"/>
                    <a:pt x="0" y="82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23" y="70"/>
                    <a:pt x="23" y="70"/>
                    <a:pt x="23" y="70"/>
                  </a:cubicBezTo>
                  <a:cubicBezTo>
                    <a:pt x="23" y="77"/>
                    <a:pt x="23" y="77"/>
                    <a:pt x="23" y="77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70" y="57"/>
                    <a:pt x="70" y="57"/>
                    <a:pt x="70" y="57"/>
                  </a:cubicBezTo>
                  <a:cubicBezTo>
                    <a:pt x="70" y="57"/>
                    <a:pt x="24" y="57"/>
                    <a:pt x="16" y="57"/>
                  </a:cubicBezTo>
                  <a:cubicBezTo>
                    <a:pt x="7" y="57"/>
                    <a:pt x="1" y="51"/>
                    <a:pt x="1" y="43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1" y="6"/>
                    <a:pt x="8" y="0"/>
                    <a:pt x="16" y="0"/>
                  </a:cubicBezTo>
                  <a:cubicBezTo>
                    <a:pt x="24" y="0"/>
                    <a:pt x="78" y="0"/>
                    <a:pt x="78" y="0"/>
                  </a:cubicBezTo>
                  <a:cubicBezTo>
                    <a:pt x="86" y="0"/>
                    <a:pt x="92" y="6"/>
                    <a:pt x="92" y="16"/>
                  </a:cubicBezTo>
                  <a:cubicBezTo>
                    <a:pt x="92" y="25"/>
                    <a:pt x="92" y="27"/>
                    <a:pt x="92" y="27"/>
                  </a:cubicBezTo>
                  <a:cubicBezTo>
                    <a:pt x="70" y="27"/>
                    <a:pt x="70" y="27"/>
                    <a:pt x="70" y="27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23" y="19"/>
                    <a:pt x="23" y="19"/>
                    <a:pt x="23" y="19"/>
                  </a:cubicBezTo>
                  <a:cubicBezTo>
                    <a:pt x="23" y="38"/>
                    <a:pt x="23" y="38"/>
                    <a:pt x="23" y="38"/>
                  </a:cubicBezTo>
                  <a:cubicBezTo>
                    <a:pt x="77" y="38"/>
                    <a:pt x="77" y="38"/>
                    <a:pt x="77" y="38"/>
                  </a:cubicBezTo>
                  <a:cubicBezTo>
                    <a:pt x="85" y="38"/>
                    <a:pt x="92" y="44"/>
                    <a:pt x="92" y="54"/>
                  </a:cubicBezTo>
                  <a:cubicBezTo>
                    <a:pt x="92" y="81"/>
                    <a:pt x="92" y="81"/>
                    <a:pt x="92" y="81"/>
                  </a:cubicBezTo>
                  <a:cubicBezTo>
                    <a:pt x="92" y="90"/>
                    <a:pt x="87" y="96"/>
                    <a:pt x="77" y="96"/>
                  </a:cubicBezTo>
                  <a:cubicBezTo>
                    <a:pt x="68" y="96"/>
                    <a:pt x="23" y="96"/>
                    <a:pt x="23" y="9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02" name="Freeform 10">
              <a:extLst>
                <a:ext uri="{FF2B5EF4-FFF2-40B4-BE49-F238E27FC236}">
                  <a16:creationId xmlns:a16="http://schemas.microsoft.com/office/drawing/2014/main" id="{8B539F7E-96A0-4BA9-9D11-BACEE5DEB3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80" y="3923"/>
              <a:ext cx="90" cy="88"/>
            </a:xfrm>
            <a:custGeom>
              <a:avLst/>
              <a:gdLst>
                <a:gd name="T0" fmla="*/ 0 w 90"/>
                <a:gd name="T1" fmla="*/ 88 h 88"/>
                <a:gd name="T2" fmla="*/ 0 w 90"/>
                <a:gd name="T3" fmla="*/ 0 h 88"/>
                <a:gd name="T4" fmla="*/ 21 w 90"/>
                <a:gd name="T5" fmla="*/ 0 h 88"/>
                <a:gd name="T6" fmla="*/ 21 w 90"/>
                <a:gd name="T7" fmla="*/ 36 h 88"/>
                <a:gd name="T8" fmla="*/ 60 w 90"/>
                <a:gd name="T9" fmla="*/ 0 h 88"/>
                <a:gd name="T10" fmla="*/ 88 w 90"/>
                <a:gd name="T11" fmla="*/ 0 h 88"/>
                <a:gd name="T12" fmla="*/ 42 w 90"/>
                <a:gd name="T13" fmla="*/ 42 h 88"/>
                <a:gd name="T14" fmla="*/ 90 w 90"/>
                <a:gd name="T15" fmla="*/ 88 h 88"/>
                <a:gd name="T16" fmla="*/ 61 w 90"/>
                <a:gd name="T17" fmla="*/ 88 h 88"/>
                <a:gd name="T18" fmla="*/ 21 w 90"/>
                <a:gd name="T19" fmla="*/ 48 h 88"/>
                <a:gd name="T20" fmla="*/ 21 w 90"/>
                <a:gd name="T21" fmla="*/ 88 h 88"/>
                <a:gd name="T22" fmla="*/ 0 w 90"/>
                <a:gd name="T23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0" h="88">
                  <a:moveTo>
                    <a:pt x="0" y="88"/>
                  </a:moveTo>
                  <a:lnTo>
                    <a:pt x="0" y="0"/>
                  </a:lnTo>
                  <a:lnTo>
                    <a:pt x="21" y="0"/>
                  </a:lnTo>
                  <a:lnTo>
                    <a:pt x="21" y="36"/>
                  </a:lnTo>
                  <a:lnTo>
                    <a:pt x="60" y="0"/>
                  </a:lnTo>
                  <a:lnTo>
                    <a:pt x="88" y="0"/>
                  </a:lnTo>
                  <a:lnTo>
                    <a:pt x="42" y="42"/>
                  </a:lnTo>
                  <a:lnTo>
                    <a:pt x="90" y="88"/>
                  </a:lnTo>
                  <a:lnTo>
                    <a:pt x="61" y="88"/>
                  </a:lnTo>
                  <a:lnTo>
                    <a:pt x="21" y="48"/>
                  </a:lnTo>
                  <a:lnTo>
                    <a:pt x="21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03" name="Freeform 11">
              <a:extLst>
                <a:ext uri="{FF2B5EF4-FFF2-40B4-BE49-F238E27FC236}">
                  <a16:creationId xmlns:a16="http://schemas.microsoft.com/office/drawing/2014/main" id="{111170EC-B87D-481F-8FDC-276480533F8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78" y="3868"/>
              <a:ext cx="187" cy="199"/>
            </a:xfrm>
            <a:custGeom>
              <a:avLst/>
              <a:gdLst>
                <a:gd name="T0" fmla="*/ 206 w 206"/>
                <a:gd name="T1" fmla="*/ 193 h 218"/>
                <a:gd name="T2" fmla="*/ 181 w 206"/>
                <a:gd name="T3" fmla="*/ 218 h 218"/>
                <a:gd name="T4" fmla="*/ 24 w 206"/>
                <a:gd name="T5" fmla="*/ 218 h 218"/>
                <a:gd name="T6" fmla="*/ 0 w 206"/>
                <a:gd name="T7" fmla="*/ 193 h 218"/>
                <a:gd name="T8" fmla="*/ 0 w 206"/>
                <a:gd name="T9" fmla="*/ 25 h 218"/>
                <a:gd name="T10" fmla="*/ 24 w 206"/>
                <a:gd name="T11" fmla="*/ 0 h 218"/>
                <a:gd name="T12" fmla="*/ 181 w 206"/>
                <a:gd name="T13" fmla="*/ 0 h 218"/>
                <a:gd name="T14" fmla="*/ 206 w 206"/>
                <a:gd name="T15" fmla="*/ 25 h 218"/>
                <a:gd name="T16" fmla="*/ 206 w 206"/>
                <a:gd name="T17" fmla="*/ 193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6" h="218">
                  <a:moveTo>
                    <a:pt x="206" y="193"/>
                  </a:moveTo>
                  <a:cubicBezTo>
                    <a:pt x="206" y="207"/>
                    <a:pt x="195" y="218"/>
                    <a:pt x="181" y="218"/>
                  </a:cubicBezTo>
                  <a:cubicBezTo>
                    <a:pt x="24" y="218"/>
                    <a:pt x="24" y="218"/>
                    <a:pt x="24" y="218"/>
                  </a:cubicBezTo>
                  <a:cubicBezTo>
                    <a:pt x="11" y="218"/>
                    <a:pt x="0" y="207"/>
                    <a:pt x="0" y="19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181" y="0"/>
                    <a:pt x="181" y="0"/>
                    <a:pt x="181" y="0"/>
                  </a:cubicBezTo>
                  <a:cubicBezTo>
                    <a:pt x="195" y="0"/>
                    <a:pt x="206" y="11"/>
                    <a:pt x="206" y="25"/>
                  </a:cubicBezTo>
                  <a:lnTo>
                    <a:pt x="206" y="193"/>
                  </a:lnTo>
                  <a:close/>
                </a:path>
              </a:pathLst>
            </a:custGeom>
            <a:solidFill>
              <a:srgbClr val="42B0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04" name="Freeform 12">
              <a:extLst>
                <a:ext uri="{FF2B5EF4-FFF2-40B4-BE49-F238E27FC236}">
                  <a16:creationId xmlns:a16="http://schemas.microsoft.com/office/drawing/2014/main" id="{06361CD5-F024-4F59-A5DB-73C2182D542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88" y="3883"/>
              <a:ext cx="166" cy="164"/>
            </a:xfrm>
            <a:custGeom>
              <a:avLst/>
              <a:gdLst>
                <a:gd name="T0" fmla="*/ 114 w 166"/>
                <a:gd name="T1" fmla="*/ 79 h 164"/>
                <a:gd name="T2" fmla="*/ 150 w 166"/>
                <a:gd name="T3" fmla="*/ 32 h 164"/>
                <a:gd name="T4" fmla="*/ 150 w 166"/>
                <a:gd name="T5" fmla="*/ 32 h 164"/>
                <a:gd name="T6" fmla="*/ 96 w 166"/>
                <a:gd name="T7" fmla="*/ 59 h 164"/>
                <a:gd name="T8" fmla="*/ 83 w 166"/>
                <a:gd name="T9" fmla="*/ 0 h 164"/>
                <a:gd name="T10" fmla="*/ 83 w 166"/>
                <a:gd name="T11" fmla="*/ 0 h 164"/>
                <a:gd name="T12" fmla="*/ 70 w 166"/>
                <a:gd name="T13" fmla="*/ 59 h 164"/>
                <a:gd name="T14" fmla="*/ 16 w 166"/>
                <a:gd name="T15" fmla="*/ 32 h 164"/>
                <a:gd name="T16" fmla="*/ 16 w 166"/>
                <a:gd name="T17" fmla="*/ 32 h 164"/>
                <a:gd name="T18" fmla="*/ 53 w 166"/>
                <a:gd name="T19" fmla="*/ 79 h 164"/>
                <a:gd name="T20" fmla="*/ 0 w 166"/>
                <a:gd name="T21" fmla="*/ 105 h 164"/>
                <a:gd name="T22" fmla="*/ 0 w 166"/>
                <a:gd name="T23" fmla="*/ 105 h 164"/>
                <a:gd name="T24" fmla="*/ 59 w 166"/>
                <a:gd name="T25" fmla="*/ 105 h 164"/>
                <a:gd name="T26" fmla="*/ 46 w 166"/>
                <a:gd name="T27" fmla="*/ 164 h 164"/>
                <a:gd name="T28" fmla="*/ 46 w 166"/>
                <a:gd name="T29" fmla="*/ 164 h 164"/>
                <a:gd name="T30" fmla="*/ 83 w 166"/>
                <a:gd name="T31" fmla="*/ 117 h 164"/>
                <a:gd name="T32" fmla="*/ 120 w 166"/>
                <a:gd name="T33" fmla="*/ 164 h 164"/>
                <a:gd name="T34" fmla="*/ 121 w 166"/>
                <a:gd name="T35" fmla="*/ 164 h 164"/>
                <a:gd name="T36" fmla="*/ 107 w 166"/>
                <a:gd name="T37" fmla="*/ 105 h 164"/>
                <a:gd name="T38" fmla="*/ 166 w 166"/>
                <a:gd name="T39" fmla="*/ 105 h 164"/>
                <a:gd name="T40" fmla="*/ 166 w 166"/>
                <a:gd name="T41" fmla="*/ 105 h 164"/>
                <a:gd name="T42" fmla="*/ 114 w 166"/>
                <a:gd name="T43" fmla="*/ 79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66" h="164">
                  <a:moveTo>
                    <a:pt x="114" y="79"/>
                  </a:moveTo>
                  <a:lnTo>
                    <a:pt x="150" y="32"/>
                  </a:lnTo>
                  <a:lnTo>
                    <a:pt x="150" y="32"/>
                  </a:lnTo>
                  <a:lnTo>
                    <a:pt x="96" y="59"/>
                  </a:lnTo>
                  <a:lnTo>
                    <a:pt x="83" y="0"/>
                  </a:lnTo>
                  <a:lnTo>
                    <a:pt x="83" y="0"/>
                  </a:lnTo>
                  <a:lnTo>
                    <a:pt x="70" y="59"/>
                  </a:lnTo>
                  <a:lnTo>
                    <a:pt x="16" y="32"/>
                  </a:lnTo>
                  <a:lnTo>
                    <a:pt x="16" y="32"/>
                  </a:lnTo>
                  <a:lnTo>
                    <a:pt x="53" y="79"/>
                  </a:lnTo>
                  <a:lnTo>
                    <a:pt x="0" y="105"/>
                  </a:lnTo>
                  <a:lnTo>
                    <a:pt x="0" y="105"/>
                  </a:lnTo>
                  <a:lnTo>
                    <a:pt x="59" y="105"/>
                  </a:lnTo>
                  <a:lnTo>
                    <a:pt x="46" y="164"/>
                  </a:lnTo>
                  <a:lnTo>
                    <a:pt x="46" y="164"/>
                  </a:lnTo>
                  <a:lnTo>
                    <a:pt x="83" y="117"/>
                  </a:lnTo>
                  <a:lnTo>
                    <a:pt x="120" y="164"/>
                  </a:lnTo>
                  <a:lnTo>
                    <a:pt x="121" y="164"/>
                  </a:lnTo>
                  <a:lnTo>
                    <a:pt x="107" y="105"/>
                  </a:lnTo>
                  <a:lnTo>
                    <a:pt x="166" y="105"/>
                  </a:lnTo>
                  <a:lnTo>
                    <a:pt x="166" y="105"/>
                  </a:lnTo>
                  <a:lnTo>
                    <a:pt x="114" y="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2" name="Date Placeholder 1" hidden="1">
            <a:extLst>
              <a:ext uri="{FF2B5EF4-FFF2-40B4-BE49-F238E27FC236}">
                <a16:creationId xmlns:a16="http://schemas.microsoft.com/office/drawing/2014/main" id="{61512BDD-E313-4203-808B-6ECBEE0B5BB4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endParaRPr lang="en-GB" dirty="0"/>
          </a:p>
        </p:txBody>
      </p:sp>
      <p:grpSp>
        <p:nvGrpSpPr>
          <p:cNvPr id="114" name="Group 113" hidden="1">
            <a:extLst>
              <a:ext uri="{FF2B5EF4-FFF2-40B4-BE49-F238E27FC236}">
                <a16:creationId xmlns:a16="http://schemas.microsoft.com/office/drawing/2014/main" id="{A709D695-914B-4705-8AC6-A94C2721C5E6}"/>
              </a:ext>
            </a:extLst>
          </p:cNvPr>
          <p:cNvGrpSpPr/>
          <p:nvPr userDrawn="1"/>
        </p:nvGrpSpPr>
        <p:grpSpPr>
          <a:xfrm>
            <a:off x="500062" y="501647"/>
            <a:ext cx="11194852" cy="5862641"/>
            <a:chOff x="500062" y="501647"/>
            <a:chExt cx="11194852" cy="5862641"/>
          </a:xfrm>
        </p:grpSpPr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D94117C3-ACEB-4551-92D6-E8776CE33870}"/>
                </a:ext>
              </a:extLst>
            </p:cNvPr>
            <p:cNvSpPr/>
            <p:nvPr/>
          </p:nvSpPr>
          <p:spPr>
            <a:xfrm>
              <a:off x="504628" y="501649"/>
              <a:ext cx="715964" cy="5862639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37600" tIns="237600" rIns="237600" bIns="237600" rtlCol="0" anchor="ctr"/>
            <a:lstStyle/>
            <a:p>
              <a:pPr algn="ctr"/>
              <a:endParaRPr lang="en-US" sz="2000" noProof="0" dirty="0" err="1"/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DB4EA52B-9F03-4154-94D6-DCF629E0A517}"/>
                </a:ext>
              </a:extLst>
            </p:cNvPr>
            <p:cNvSpPr/>
            <p:nvPr/>
          </p:nvSpPr>
          <p:spPr>
            <a:xfrm>
              <a:off x="1456839" y="501649"/>
              <a:ext cx="715964" cy="5862639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37600" tIns="237600" rIns="237600" bIns="237600" rtlCol="0" anchor="ctr"/>
            <a:lstStyle/>
            <a:p>
              <a:pPr algn="ctr"/>
              <a:endParaRPr lang="en-US" sz="2000" noProof="0" dirty="0" err="1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ADABCB14-BA75-4B31-8404-F842D634C5FA}"/>
                </a:ext>
              </a:extLst>
            </p:cNvPr>
            <p:cNvSpPr/>
            <p:nvPr/>
          </p:nvSpPr>
          <p:spPr>
            <a:xfrm>
              <a:off x="8122316" y="501649"/>
              <a:ext cx="715964" cy="5862639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37600" tIns="237600" rIns="237600" bIns="237600" rtlCol="0" anchor="ctr"/>
            <a:lstStyle/>
            <a:p>
              <a:pPr algn="ctr"/>
              <a:endParaRPr lang="en-US" sz="2000" noProof="0" dirty="0" err="1"/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222E1F28-617C-42B1-A6FF-BB511F216035}"/>
                </a:ext>
              </a:extLst>
            </p:cNvPr>
            <p:cNvSpPr/>
            <p:nvPr/>
          </p:nvSpPr>
          <p:spPr>
            <a:xfrm>
              <a:off x="9074527" y="501649"/>
              <a:ext cx="715964" cy="5862639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37600" tIns="237600" rIns="237600" bIns="237600" rtlCol="0" anchor="ctr"/>
            <a:lstStyle/>
            <a:p>
              <a:pPr algn="ctr"/>
              <a:endParaRPr lang="en-US" sz="2000" noProof="0" dirty="0" err="1"/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E69EDA3C-B72E-4595-A9E9-C52463512844}"/>
                </a:ext>
              </a:extLst>
            </p:cNvPr>
            <p:cNvSpPr/>
            <p:nvPr/>
          </p:nvSpPr>
          <p:spPr>
            <a:xfrm>
              <a:off x="10026738" y="501649"/>
              <a:ext cx="715964" cy="5862639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37600" tIns="237600" rIns="237600" bIns="237600" rtlCol="0" anchor="ctr"/>
            <a:lstStyle/>
            <a:p>
              <a:pPr algn="ctr"/>
              <a:endParaRPr lang="en-US" sz="2000" noProof="0" dirty="0" err="1"/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289C1C4C-D89D-4FF0-935C-26D17097F22D}"/>
                </a:ext>
              </a:extLst>
            </p:cNvPr>
            <p:cNvSpPr/>
            <p:nvPr/>
          </p:nvSpPr>
          <p:spPr>
            <a:xfrm>
              <a:off x="10978950" y="501649"/>
              <a:ext cx="715964" cy="5862639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37600" tIns="237600" rIns="237600" bIns="237600" rtlCol="0" anchor="ctr"/>
            <a:lstStyle/>
            <a:p>
              <a:pPr algn="ctr"/>
              <a:endParaRPr lang="en-US" sz="2000" noProof="0" dirty="0" err="1"/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A520FBBD-719C-461F-A18E-15DEEF9344D5}"/>
                </a:ext>
              </a:extLst>
            </p:cNvPr>
            <p:cNvSpPr/>
            <p:nvPr/>
          </p:nvSpPr>
          <p:spPr>
            <a:xfrm>
              <a:off x="7170105" y="501649"/>
              <a:ext cx="715964" cy="5862639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37600" tIns="237600" rIns="237600" bIns="237600" rtlCol="0" anchor="ctr"/>
            <a:lstStyle/>
            <a:p>
              <a:pPr algn="ctr"/>
              <a:endParaRPr lang="en-US" sz="2000" noProof="0" dirty="0" err="1"/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B8152350-997B-4F9F-AF5B-0640D5A22D60}"/>
                </a:ext>
              </a:extLst>
            </p:cNvPr>
            <p:cNvSpPr/>
            <p:nvPr/>
          </p:nvSpPr>
          <p:spPr>
            <a:xfrm>
              <a:off x="6217894" y="501649"/>
              <a:ext cx="715964" cy="5862639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37600" tIns="237600" rIns="237600" bIns="237600" rtlCol="0" anchor="ctr"/>
            <a:lstStyle/>
            <a:p>
              <a:pPr algn="ctr"/>
              <a:endParaRPr lang="en-US" sz="2000" noProof="0" dirty="0" err="1"/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CE7E2C06-3591-4F16-A6C9-26D03AFE7A9F}"/>
                </a:ext>
              </a:extLst>
            </p:cNvPr>
            <p:cNvSpPr/>
            <p:nvPr/>
          </p:nvSpPr>
          <p:spPr>
            <a:xfrm>
              <a:off x="5265683" y="501649"/>
              <a:ext cx="715964" cy="5862639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37600" tIns="237600" rIns="237600" bIns="237600" rtlCol="0" anchor="ctr"/>
            <a:lstStyle/>
            <a:p>
              <a:pPr algn="ctr"/>
              <a:endParaRPr lang="en-US" sz="2000" noProof="0" dirty="0" err="1"/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4D92D19D-15E4-4E02-9555-F731FC602CCC}"/>
                </a:ext>
              </a:extLst>
            </p:cNvPr>
            <p:cNvSpPr/>
            <p:nvPr/>
          </p:nvSpPr>
          <p:spPr>
            <a:xfrm>
              <a:off x="4313472" y="501649"/>
              <a:ext cx="715964" cy="5862639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37600" tIns="237600" rIns="237600" bIns="237600" rtlCol="0" anchor="ctr"/>
            <a:lstStyle/>
            <a:p>
              <a:pPr algn="ctr"/>
              <a:endParaRPr lang="en-US" sz="2000" noProof="0" dirty="0" err="1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8A5793D9-80BF-4104-A4AB-DD353A2513BA}"/>
                </a:ext>
              </a:extLst>
            </p:cNvPr>
            <p:cNvSpPr/>
            <p:nvPr/>
          </p:nvSpPr>
          <p:spPr>
            <a:xfrm>
              <a:off x="3361261" y="501649"/>
              <a:ext cx="715964" cy="5862639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37600" tIns="237600" rIns="237600" bIns="237600" rtlCol="0" anchor="ctr"/>
            <a:lstStyle/>
            <a:p>
              <a:pPr algn="ctr"/>
              <a:endParaRPr lang="en-US" sz="2000" noProof="0" dirty="0" err="1"/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9298F0B0-8A2D-4275-9CBC-81577EF8011C}"/>
                </a:ext>
              </a:extLst>
            </p:cNvPr>
            <p:cNvSpPr/>
            <p:nvPr/>
          </p:nvSpPr>
          <p:spPr>
            <a:xfrm>
              <a:off x="2409050" y="501649"/>
              <a:ext cx="715964" cy="5862639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37600" tIns="237600" rIns="237600" bIns="237600" rtlCol="0" anchor="ctr"/>
            <a:lstStyle/>
            <a:p>
              <a:pPr algn="ctr"/>
              <a:endParaRPr lang="en-US" sz="2000" noProof="0" dirty="0" err="1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C6FF5141-D9A4-40D9-AE0A-9FAA2ECE1656}"/>
                </a:ext>
              </a:extLst>
            </p:cNvPr>
            <p:cNvSpPr/>
            <p:nvPr/>
          </p:nvSpPr>
          <p:spPr>
            <a:xfrm>
              <a:off x="500062" y="1943739"/>
              <a:ext cx="11190287" cy="548640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37600" tIns="237600" rIns="237600" bIns="237600" rtlCol="0" anchor="ctr"/>
            <a:lstStyle/>
            <a:p>
              <a:pPr algn="ctr"/>
              <a:endParaRPr lang="en-US" sz="2000" noProof="0" dirty="0" err="1"/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F254B338-3EBA-4D36-86E8-9C09EF7C02B8}"/>
                </a:ext>
              </a:extLst>
            </p:cNvPr>
            <p:cNvSpPr/>
            <p:nvPr/>
          </p:nvSpPr>
          <p:spPr>
            <a:xfrm>
              <a:off x="500062" y="2733169"/>
              <a:ext cx="11190287" cy="548640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37600" tIns="237600" rIns="237600" bIns="237600" rtlCol="0" anchor="ctr"/>
            <a:lstStyle/>
            <a:p>
              <a:pPr algn="ctr"/>
              <a:endParaRPr lang="en-US" sz="2000" noProof="0" dirty="0" err="1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FE8AE6C3-0AFF-40F6-88C7-3A7C8A014488}"/>
                </a:ext>
              </a:extLst>
            </p:cNvPr>
            <p:cNvSpPr/>
            <p:nvPr/>
          </p:nvSpPr>
          <p:spPr>
            <a:xfrm>
              <a:off x="500062" y="3522599"/>
              <a:ext cx="11190287" cy="548640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37600" tIns="237600" rIns="237600" bIns="237600" rtlCol="0" anchor="ctr"/>
            <a:lstStyle/>
            <a:p>
              <a:pPr algn="ctr"/>
              <a:endParaRPr lang="en-US" sz="2000" noProof="0" dirty="0" err="1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53E9EF65-B326-497A-9EE0-EFC57318F203}"/>
                </a:ext>
              </a:extLst>
            </p:cNvPr>
            <p:cNvSpPr/>
            <p:nvPr/>
          </p:nvSpPr>
          <p:spPr>
            <a:xfrm>
              <a:off x="500062" y="4309364"/>
              <a:ext cx="11190287" cy="548640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37600" tIns="237600" rIns="237600" bIns="237600" rtlCol="0" anchor="ctr"/>
            <a:lstStyle/>
            <a:p>
              <a:pPr algn="ctr"/>
              <a:endParaRPr lang="en-US" sz="2000" noProof="0" dirty="0" err="1"/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BA518688-2A30-4B00-97FA-A9EA1D196D35}"/>
                </a:ext>
              </a:extLst>
            </p:cNvPr>
            <p:cNvSpPr/>
            <p:nvPr/>
          </p:nvSpPr>
          <p:spPr>
            <a:xfrm>
              <a:off x="500062" y="5084795"/>
              <a:ext cx="11190287" cy="548640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37600" tIns="237600" rIns="237600" bIns="237600" rtlCol="0" anchor="ctr"/>
            <a:lstStyle/>
            <a:p>
              <a:pPr algn="ctr"/>
              <a:endParaRPr lang="en-US" sz="2000" noProof="0" dirty="0" err="1"/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1F693842-B64A-4087-9E5F-5199914B2E05}"/>
                </a:ext>
              </a:extLst>
            </p:cNvPr>
            <p:cNvSpPr/>
            <p:nvPr/>
          </p:nvSpPr>
          <p:spPr>
            <a:xfrm>
              <a:off x="500063" y="501647"/>
              <a:ext cx="11190287" cy="930975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37600" tIns="237600" rIns="237600" bIns="237600" rtlCol="0" anchor="ctr"/>
            <a:lstStyle/>
            <a:p>
              <a:pPr algn="ctr"/>
              <a:endParaRPr lang="en-US" sz="2000" noProof="0" dirty="0" err="1"/>
            </a:p>
          </p:txBody>
        </p:sp>
      </p:grpSp>
      <p:sp>
        <p:nvSpPr>
          <p:cNvPr id="4" name="MSIPCMContentMarking" descr="{&quot;HashCode&quot;:-450582994,&quot;Placement&quot;:&quot;Footer&quot;,&quot;Top&quot;:519.343,&quot;Left&quot;:0.0,&quot;SlideWidth&quot;:960,&quot;SlideHeight&quot;:540}">
            <a:extLst>
              <a:ext uri="{FF2B5EF4-FFF2-40B4-BE49-F238E27FC236}">
                <a16:creationId xmlns:a16="http://schemas.microsoft.com/office/drawing/2014/main" id="{43A5E358-C423-4FF4-9745-823AD98D51D1}"/>
              </a:ext>
            </a:extLst>
          </p:cNvPr>
          <p:cNvSpPr txBox="1"/>
          <p:nvPr userDrawn="1"/>
        </p:nvSpPr>
        <p:spPr>
          <a:xfrm>
            <a:off x="0" y="6595656"/>
            <a:ext cx="1339839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>
                <a:solidFill>
                  <a:srgbClr val="000000"/>
                </a:solidFill>
                <a:latin typeface="Calibri" panose="020F0502020204030204" pitchFamily="34" charset="0"/>
              </a:rPr>
              <a:t>Classification: Public</a:t>
            </a:r>
            <a:endParaRPr lang="en-CM" sz="1000" dirty="0" err="1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89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  <p:sldLayoutId id="2147483687" r:id="rId26"/>
    <p:sldLayoutId id="2147483688" r:id="rId27"/>
    <p:sldLayoutId id="2147483689" r:id="rId28"/>
    <p:sldLayoutId id="2147483690" r:id="rId29"/>
    <p:sldLayoutId id="2147483691" r:id="rId30"/>
    <p:sldLayoutId id="2147483692" r:id="rId31"/>
    <p:sldLayoutId id="2147483693" r:id="rId32"/>
    <p:sldLayoutId id="2147483694" r:id="rId33"/>
    <p:sldLayoutId id="2147483695" r:id="rId34"/>
    <p:sldLayoutId id="2147483696" r:id="rId35"/>
    <p:sldLayoutId id="2147483697" r:id="rId36"/>
    <p:sldLayoutId id="2147483698" r:id="rId37"/>
    <p:sldLayoutId id="2147483699" r:id="rId38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600" b="1" kern="1200">
          <a:solidFill>
            <a:schemeClr val="accent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tabLst/>
        <a:defRPr sz="160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​"/>
        <a:defRPr sz="2350" i="1" kern="1200">
          <a:solidFill>
            <a:schemeClr val="tx1"/>
          </a:solidFill>
          <a:latin typeface="Maersk Headline Office" panose="00000500000000000000" pitchFamily="2" charset="0"/>
          <a:ea typeface="+mn-ea"/>
          <a:cs typeface="+mn-cs"/>
        </a:defRPr>
      </a:lvl6pPr>
      <a:lvl7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600" b="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500" b="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6000" kern="1200" baseline="0">
          <a:solidFill>
            <a:schemeClr val="accent1"/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68">
          <p15:clr>
            <a:srgbClr val="F26B43"/>
          </p15:clr>
        </p15:guide>
        <p15:guide id="3" orient="horz" pos="315">
          <p15:clr>
            <a:srgbClr val="F26B43"/>
          </p15:clr>
        </p15:guide>
        <p15:guide id="4" orient="horz" pos="4009">
          <p15:clr>
            <a:srgbClr val="F26B43"/>
          </p15:clr>
        </p15:guide>
        <p15:guide id="5" pos="917">
          <p15:clr>
            <a:srgbClr val="F26B43"/>
          </p15:clr>
        </p15:guide>
        <p15:guide id="6" pos="1368">
          <p15:clr>
            <a:srgbClr val="F26B43"/>
          </p15:clr>
        </p15:guide>
        <p15:guide id="7" pos="5116">
          <p15:clr>
            <a:srgbClr val="F26B43"/>
          </p15:clr>
        </p15:guide>
        <p15:guide id="8" pos="5567">
          <p15:clr>
            <a:srgbClr val="F26B43"/>
          </p15:clr>
        </p15:guide>
        <p15:guide id="9" pos="5716">
          <p15:clr>
            <a:srgbClr val="F26B43"/>
          </p15:clr>
        </p15:guide>
        <p15:guide id="10" pos="6167">
          <p15:clr>
            <a:srgbClr val="F26B43"/>
          </p15:clr>
        </p15:guide>
        <p15:guide id="11" pos="6316">
          <p15:clr>
            <a:srgbClr val="F26B43"/>
          </p15:clr>
        </p15:guide>
        <p15:guide id="12" pos="6767">
          <p15:clr>
            <a:srgbClr val="F26B43"/>
          </p15:clr>
        </p15:guide>
        <p15:guide id="13" pos="6915">
          <p15:clr>
            <a:srgbClr val="F26B43"/>
          </p15:clr>
        </p15:guide>
        <p15:guide id="15" pos="4516">
          <p15:clr>
            <a:srgbClr val="F26B43"/>
          </p15:clr>
        </p15:guide>
        <p15:guide id="16" pos="4967">
          <p15:clr>
            <a:srgbClr val="F26B43"/>
          </p15:clr>
        </p15:guide>
        <p15:guide id="17" pos="3916">
          <p15:clr>
            <a:srgbClr val="F26B43"/>
          </p15:clr>
        </p15:guide>
        <p15:guide id="18" pos="4367">
          <p15:clr>
            <a:srgbClr val="F26B43"/>
          </p15:clr>
        </p15:guide>
        <p15:guide id="19" pos="3316">
          <p15:clr>
            <a:srgbClr val="F26B43"/>
          </p15:clr>
        </p15:guide>
        <p15:guide id="20" pos="3767">
          <p15:clr>
            <a:srgbClr val="F26B43"/>
          </p15:clr>
        </p15:guide>
        <p15:guide id="21" pos="2717">
          <p15:clr>
            <a:srgbClr val="F26B43"/>
          </p15:clr>
        </p15:guide>
        <p15:guide id="22" pos="3168">
          <p15:clr>
            <a:srgbClr val="F26B43"/>
          </p15:clr>
        </p15:guide>
        <p15:guide id="23" pos="2117">
          <p15:clr>
            <a:srgbClr val="F26B43"/>
          </p15:clr>
        </p15:guide>
        <p15:guide id="24" pos="2568">
          <p15:clr>
            <a:srgbClr val="F26B43"/>
          </p15:clr>
        </p15:guide>
        <p15:guide id="25" pos="1517">
          <p15:clr>
            <a:srgbClr val="F26B43"/>
          </p15:clr>
        </p15:guide>
        <p15:guide id="26" pos="1968">
          <p15:clr>
            <a:srgbClr val="F26B43"/>
          </p15:clr>
        </p15:guide>
        <p15:guide id="28" pos="7363">
          <p15:clr>
            <a:srgbClr val="F26B43"/>
          </p15:clr>
        </p15:guide>
        <p15:guide id="29" orient="horz" pos="1224">
          <p15:clr>
            <a:srgbClr val="F26B43"/>
          </p15:clr>
        </p15:guide>
        <p15:guide id="30" orient="horz" pos="1570">
          <p15:clr>
            <a:srgbClr val="F26B43"/>
          </p15:clr>
        </p15:guide>
        <p15:guide id="31" orient="horz" pos="1721">
          <p15:clr>
            <a:srgbClr val="F26B43"/>
          </p15:clr>
        </p15:guide>
        <p15:guide id="32" orient="horz" pos="2067">
          <p15:clr>
            <a:srgbClr val="F26B43"/>
          </p15:clr>
        </p15:guide>
        <p15:guide id="33" orient="horz" pos="2218">
          <p15:clr>
            <a:srgbClr val="F26B43"/>
          </p15:clr>
        </p15:guide>
        <p15:guide id="34" orient="horz" pos="2564">
          <p15:clr>
            <a:srgbClr val="F26B43"/>
          </p15:clr>
        </p15:guide>
        <p15:guide id="35" orient="horz" pos="2714">
          <p15:clr>
            <a:srgbClr val="F26B43"/>
          </p15:clr>
        </p15:guide>
        <p15:guide id="36" orient="horz" pos="3060">
          <p15:clr>
            <a:srgbClr val="F26B43"/>
          </p15:clr>
        </p15:guide>
        <p15:guide id="37" orient="horz" pos="3203">
          <p15:clr>
            <a:srgbClr val="F26B43"/>
          </p15:clr>
        </p15:guide>
        <p15:guide id="38" orient="horz" pos="3548">
          <p15:clr>
            <a:srgbClr val="F26B43"/>
          </p15:clr>
        </p15:guide>
        <p15:guide id="39" pos="315">
          <p15:clr>
            <a:srgbClr val="F26B43"/>
          </p15:clr>
        </p15:guide>
        <p15:guide id="40" pos="7364">
          <p15:clr>
            <a:srgbClr val="F26B43"/>
          </p15:clr>
        </p15:guide>
        <p15:guide id="41" orient="horz" pos="902">
          <p15:clr>
            <a:srgbClr val="F26B43"/>
          </p15:clr>
        </p15:guide>
        <p15:guide id="42" orient="horz" pos="2160">
          <p15:clr>
            <a:srgbClr val="000000"/>
          </p15:clr>
        </p15:guide>
        <p15:guide id="43" pos="3840">
          <p15:clr>
            <a:srgbClr val="00000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www.maersk.com/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D8151BC-CB1A-4DA8-9282-7B11FFD116BD}"/>
              </a:ext>
            </a:extLst>
          </p:cNvPr>
          <p:cNvSpPr txBox="1"/>
          <p:nvPr/>
        </p:nvSpPr>
        <p:spPr>
          <a:xfrm>
            <a:off x="0" y="0"/>
            <a:ext cx="3678103" cy="383310"/>
          </a:xfrm>
          <a:prstGeom prst="rect">
            <a:avLst/>
          </a:prstGeom>
          <a:solidFill>
            <a:schemeClr val="accent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fr-FR" sz="1800" b="1" dirty="0">
                <a:solidFill>
                  <a:srgbClr val="0070C0"/>
                </a:solidFill>
                <a:effectLst/>
                <a:latin typeface="Maersk Headline" panose="00000500000000000000" pitchFamily="2" charset="0"/>
                <a:ea typeface="Calibri" panose="020F0502020204030204" pitchFamily="34" charset="0"/>
              </a:rPr>
              <a:t>OBTENTION DE FACTURE</a:t>
            </a:r>
            <a:endParaRPr lang="en-CM" sz="1800" dirty="0">
              <a:solidFill>
                <a:srgbClr val="000000"/>
              </a:solidFill>
              <a:effectLst/>
              <a:latin typeface="Segoe UI" panose="020B0502040204020203" pitchFamily="34" charset="0"/>
              <a:ea typeface="Calibri" panose="020F0502020204030204" pitchFamily="34" charset="0"/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954A6D-C708-4005-8759-6246698109E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" b="0" i="0" u="none" strike="noStrike" kern="1200" cap="none" spc="0" normalizeH="0" baseline="0" noProof="0" dirty="0">
              <a:ln>
                <a:noFill/>
              </a:ln>
              <a:noFill/>
              <a:effectLst/>
              <a:uLnTx/>
              <a:uFillTx/>
              <a:latin typeface="Maersk Tex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8F3487-5B3E-4C81-840B-A8E197F0FBB9}"/>
              </a:ext>
            </a:extLst>
          </p:cNvPr>
          <p:cNvSpPr txBox="1"/>
          <p:nvPr/>
        </p:nvSpPr>
        <p:spPr>
          <a:xfrm>
            <a:off x="147653" y="428485"/>
            <a:ext cx="3326674" cy="4942601"/>
          </a:xfrm>
          <a:prstGeom prst="rect">
            <a:avLst/>
          </a:prstGeom>
          <a:noFill/>
        </p:spPr>
        <p:txBody>
          <a:bodyPr wrap="square" lIns="237600" tIns="237600" rIns="237600" bIns="237600" rtlCol="0">
            <a:spAutoFit/>
          </a:bodyPr>
          <a:lstStyle/>
          <a:p>
            <a:pPr algn="l"/>
            <a:endParaRPr lang="en-US" sz="1400" dirty="0"/>
          </a:p>
          <a:p>
            <a:pPr algn="just"/>
            <a:r>
              <a:rPr lang="en-US" sz="1200" dirty="0"/>
              <a:t>Après </a:t>
            </a:r>
            <a:r>
              <a:rPr lang="en-US" sz="1200" dirty="0" err="1"/>
              <a:t>vous</a:t>
            </a:r>
            <a:r>
              <a:rPr lang="en-US" sz="1200" dirty="0"/>
              <a:t> </a:t>
            </a:r>
            <a:r>
              <a:rPr lang="en-US" sz="1200" dirty="0" err="1"/>
              <a:t>etre</a:t>
            </a:r>
            <a:r>
              <a:rPr lang="en-US" sz="1200" dirty="0"/>
              <a:t> </a:t>
            </a:r>
            <a:r>
              <a:rPr lang="en-US" sz="1200" dirty="0" err="1"/>
              <a:t>connecté</a:t>
            </a:r>
            <a:r>
              <a:rPr lang="en-US" sz="1200" dirty="0"/>
              <a:t> sur la page </a:t>
            </a:r>
            <a:r>
              <a:rPr lang="en-US" sz="1200" dirty="0">
                <a:hlinkClick r:id="rId2"/>
              </a:rPr>
              <a:t>https://www.maersk.com</a:t>
            </a:r>
            <a:r>
              <a:rPr lang="en-US" sz="1200" dirty="0"/>
              <a:t>  , </a:t>
            </a:r>
            <a:r>
              <a:rPr lang="en-US" sz="1200" dirty="0" err="1"/>
              <a:t>rendez-vous</a:t>
            </a:r>
            <a:r>
              <a:rPr lang="en-US" sz="1200" dirty="0"/>
              <a:t> sur </a:t>
            </a:r>
            <a:r>
              <a:rPr lang="en-US" sz="1200" dirty="0" err="1"/>
              <a:t>l’onglet</a:t>
            </a:r>
            <a:r>
              <a:rPr lang="en-US" sz="1200" dirty="0"/>
              <a:t> </a:t>
            </a:r>
            <a:r>
              <a:rPr lang="en-US" sz="1200" b="1" dirty="0" err="1"/>
              <a:t>MyFinance</a:t>
            </a:r>
            <a:r>
              <a:rPr lang="en-US" sz="1200" b="1" dirty="0"/>
              <a:t>. </a:t>
            </a:r>
            <a:endParaRPr lang="en-CM" sz="1200" b="1" dirty="0"/>
          </a:p>
          <a:p>
            <a:pPr algn="just"/>
            <a:endParaRPr lang="en-US" sz="1200" dirty="0"/>
          </a:p>
          <a:p>
            <a:pPr algn="just"/>
            <a:r>
              <a:rPr lang="en-US" sz="1200" dirty="0" err="1"/>
              <a:t>Toutes</a:t>
            </a:r>
            <a:r>
              <a:rPr lang="en-US" sz="1200" dirty="0"/>
              <a:t> les factures dues </a:t>
            </a:r>
            <a:r>
              <a:rPr lang="en-US" sz="1200" dirty="0" err="1"/>
              <a:t>apparaissent</a:t>
            </a:r>
            <a:r>
              <a:rPr lang="en-US" sz="1200" dirty="0"/>
              <a:t> sous </a:t>
            </a:r>
            <a:r>
              <a:rPr lang="en-US" sz="1200" dirty="0" err="1"/>
              <a:t>l’onglet</a:t>
            </a:r>
            <a:r>
              <a:rPr lang="en-US" sz="1200" dirty="0"/>
              <a:t> “ </a:t>
            </a:r>
            <a:r>
              <a:rPr lang="en-US" sz="1200" b="1" dirty="0"/>
              <a:t>Ouverte</a:t>
            </a:r>
            <a:r>
              <a:rPr lang="en-US" sz="1200" dirty="0"/>
              <a:t>” et les notes de credit sous “ </a:t>
            </a:r>
            <a:r>
              <a:rPr lang="en-US" sz="1200" b="1" dirty="0" err="1"/>
              <a:t>Crédits</a:t>
            </a:r>
            <a:r>
              <a:rPr lang="en-US" sz="1200" dirty="0"/>
              <a:t>”</a:t>
            </a:r>
          </a:p>
          <a:p>
            <a:pPr algn="just"/>
            <a:endParaRPr lang="en-US" sz="1200" dirty="0"/>
          </a:p>
          <a:p>
            <a:pPr algn="just"/>
            <a:endParaRPr lang="en-US" sz="1200" dirty="0"/>
          </a:p>
          <a:p>
            <a:pPr algn="just"/>
            <a:r>
              <a:rPr lang="fr-FR" sz="1200" dirty="0"/>
              <a:t>Vous pouvez procéder à une recherche en spécifiant l’</a:t>
            </a:r>
            <a:r>
              <a:rPr lang="fr-FR" sz="1200" dirty="0" err="1"/>
              <a:t>élement</a:t>
            </a:r>
            <a:r>
              <a:rPr lang="fr-FR" sz="1200" dirty="0"/>
              <a:t> de référence sous “ </a:t>
            </a:r>
            <a:r>
              <a:rPr lang="fr-FR" sz="1200" b="1" dirty="0"/>
              <a:t>Options de recherche</a:t>
            </a:r>
            <a:r>
              <a:rPr lang="fr-FR" sz="1200" dirty="0"/>
              <a:t>”</a:t>
            </a:r>
            <a:endParaRPr lang="en-US" sz="1200" dirty="0"/>
          </a:p>
          <a:p>
            <a:pPr algn="just"/>
            <a:endParaRPr lang="en-US" sz="1200" dirty="0"/>
          </a:p>
          <a:p>
            <a:pPr algn="just"/>
            <a:r>
              <a:rPr lang="fr-FR" sz="1200" dirty="0"/>
              <a:t>Après avoir sélectionné là/les factures voulues, vous pouvez en bas de la page: </a:t>
            </a:r>
          </a:p>
          <a:p>
            <a:pPr algn="just"/>
            <a:endParaRPr lang="fr-FR" sz="1200" dirty="0"/>
          </a:p>
          <a:p>
            <a:pPr marL="171450" indent="-171450" algn="just">
              <a:buFontTx/>
              <a:buChar char="-"/>
            </a:pPr>
            <a:r>
              <a:rPr lang="fr-FR" sz="1200" dirty="0"/>
              <a:t>À Gauche vous le nombre de factures et le montant total. </a:t>
            </a:r>
          </a:p>
          <a:p>
            <a:pPr algn="just"/>
            <a:endParaRPr lang="fr-FR" sz="1200" dirty="0"/>
          </a:p>
          <a:p>
            <a:pPr algn="just"/>
            <a:r>
              <a:rPr lang="fr-FR" sz="1200" dirty="0"/>
              <a:t>- À droite successivement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dirty="0"/>
              <a:t>   Télécharger les factures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dirty="0"/>
              <a:t>   Les envoyer par mail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dirty="0"/>
              <a:t>   Ou les disputes.</a:t>
            </a:r>
            <a:endParaRPr lang="en-CM" sz="1400" dirty="0" err="1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ACCB1F-1ECE-43E9-89E0-2F0DACF000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327" y="0"/>
            <a:ext cx="8717280" cy="6113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100566"/>
      </p:ext>
    </p:extLst>
  </p:cSld>
  <p:clrMapOvr>
    <a:masterClrMapping/>
  </p:clrMapOvr>
</p:sld>
</file>

<file path=ppt/theme/theme1.xml><?xml version="1.0" encoding="utf-8"?>
<a:theme xmlns:a="http://schemas.openxmlformats.org/drawingml/2006/main" name="1_Mærsk">
  <a:themeElements>
    <a:clrScheme name="Maersk">
      <a:dk1>
        <a:srgbClr val="141414"/>
      </a:dk1>
      <a:lt1>
        <a:srgbClr val="FFFFFF"/>
      </a:lt1>
      <a:dk2>
        <a:srgbClr val="545454"/>
      </a:dk2>
      <a:lt2>
        <a:srgbClr val="EDEDED"/>
      </a:lt2>
      <a:accent1>
        <a:srgbClr val="42B0D5"/>
      </a:accent1>
      <a:accent2>
        <a:srgbClr val="00243D"/>
      </a:accent2>
      <a:accent3>
        <a:srgbClr val="CFCFCF"/>
      </a:accent3>
      <a:accent4>
        <a:srgbClr val="ED685F"/>
      </a:accent4>
      <a:accent5>
        <a:srgbClr val="00796B"/>
      </a:accent5>
      <a:accent6>
        <a:srgbClr val="F59F19"/>
      </a:accent6>
      <a:hlink>
        <a:srgbClr val="0000FF"/>
      </a:hlink>
      <a:folHlink>
        <a:srgbClr val="800080"/>
      </a:folHlink>
    </a:clrScheme>
    <a:fontScheme name="Maersk">
      <a:majorFont>
        <a:latin typeface="Maersk Headline Light"/>
        <a:ea typeface=""/>
        <a:cs typeface=""/>
      </a:majorFont>
      <a:minorFont>
        <a:latin typeface="Maersk Tex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237600" tIns="237600" rIns="237600" bIns="237600" rtlCol="0" anchor="ctr"/>
      <a:lstStyle>
        <a:defPPr algn="ctr">
          <a:defRPr sz="2000" noProof="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237600" tIns="237600" rIns="237600" bIns="23760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Maersk New Template July 2019.pptx" id="{49BBB41D-CA20-4795-8791-789A2CC8836C}" vid="{F06BC87B-4534-4F50-B149-416A48A5DB9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17880A1693ED4898AF3D2E06733ACB" ma:contentTypeVersion="16" ma:contentTypeDescription="Create a new document." ma:contentTypeScope="" ma:versionID="5e1cfff32e409b56994cf6d8857e4e20">
  <xsd:schema xmlns:xsd="http://www.w3.org/2001/XMLSchema" xmlns:xs="http://www.w3.org/2001/XMLSchema" xmlns:p="http://schemas.microsoft.com/office/2006/metadata/properties" xmlns:ns2="e595ca21-1e54-4af3-b538-19627f302e07" xmlns:ns3="cc56b546-be00-4e7a-bcf3-fb3fe1d23fc1" targetNamespace="http://schemas.microsoft.com/office/2006/metadata/properties" ma:root="true" ma:fieldsID="afaedec906287a1dedd997c2a235d0ea" ns2:_="" ns3:_="">
    <xsd:import namespace="e595ca21-1e54-4af3-b538-19627f302e07"/>
    <xsd:import namespace="cc56b546-be00-4e7a-bcf3-fb3fe1d23f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95ca21-1e54-4af3-b538-19627f302e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1972f45-99e4-4d95-9530-8f50712244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56b546-be00-4e7a-bcf3-fb3fe1d23fc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2ffb8de-dcd9-4170-9f36-bab01a6eeb32}" ma:internalName="TaxCatchAll" ma:showField="CatchAllData" ma:web="cc56b546-be00-4e7a-bcf3-fb3fe1d23f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56b546-be00-4e7a-bcf3-fb3fe1d23fc1" xsi:nil="true"/>
    <lcf76f155ced4ddcb4097134ff3c332f xmlns="e595ca21-1e54-4af3-b538-19627f302e0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26F78BC-E848-435C-8993-3277A721CA6B}"/>
</file>

<file path=customXml/itemProps2.xml><?xml version="1.0" encoding="utf-8"?>
<ds:datastoreItem xmlns:ds="http://schemas.openxmlformats.org/officeDocument/2006/customXml" ds:itemID="{F574BA99-925F-486C-8C64-E8EB38601BF6}"/>
</file>

<file path=customXml/itemProps3.xml><?xml version="1.0" encoding="utf-8"?>
<ds:datastoreItem xmlns:ds="http://schemas.openxmlformats.org/officeDocument/2006/customXml" ds:itemID="{65845B6C-4BA0-400B-A11D-592F707B63DC}"/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106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Maersk Headline</vt:lpstr>
      <vt:lpstr>Maersk Headline Light</vt:lpstr>
      <vt:lpstr>Maersk Headline Office</vt:lpstr>
      <vt:lpstr>Maersk Text</vt:lpstr>
      <vt:lpstr>Maersk Text Office Light</vt:lpstr>
      <vt:lpstr>Segoe UI</vt:lpstr>
      <vt:lpstr>1_Mærsk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DANNY LANDRY KAMGANG TCHOMSI</dc:creator>
  <cp:lastModifiedBy>DANNY LANDRY KAMGANG TCHOMSI</cp:lastModifiedBy>
  <cp:revision>2</cp:revision>
  <dcterms:created xsi:type="dcterms:W3CDTF">2022-10-10T14:33:26Z</dcterms:created>
  <dcterms:modified xsi:type="dcterms:W3CDTF">2022-10-10T15:20:59Z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55b24b8-e69b-4583-bfd0-d64b5cee0119_Enabled">
    <vt:lpwstr>true</vt:lpwstr>
  </property>
  <property fmtid="{D5CDD505-2E9C-101B-9397-08002B2CF9AE}" pid="3" name="MSIP_Label_455b24b8-e69b-4583-bfd0-d64b5cee0119_SetDate">
    <vt:lpwstr>2022-10-10T15:20:50Z</vt:lpwstr>
  </property>
  <property fmtid="{D5CDD505-2E9C-101B-9397-08002B2CF9AE}" pid="4" name="MSIP_Label_455b24b8-e69b-4583-bfd0-d64b5cee0119_Method">
    <vt:lpwstr>Privileged</vt:lpwstr>
  </property>
  <property fmtid="{D5CDD505-2E9C-101B-9397-08002B2CF9AE}" pid="5" name="MSIP_Label_455b24b8-e69b-4583-bfd0-d64b5cee0119_Name">
    <vt:lpwstr>Public</vt:lpwstr>
  </property>
  <property fmtid="{D5CDD505-2E9C-101B-9397-08002B2CF9AE}" pid="6" name="MSIP_Label_455b24b8-e69b-4583-bfd0-d64b5cee0119_SiteId">
    <vt:lpwstr>05d75c05-fa1a-42e7-9cf1-eb416c396f2d</vt:lpwstr>
  </property>
  <property fmtid="{D5CDD505-2E9C-101B-9397-08002B2CF9AE}" pid="7" name="MSIP_Label_455b24b8-e69b-4583-bfd0-d64b5cee0119_ActionId">
    <vt:lpwstr>34829396-dc53-4abf-bdfc-e7cc95155170</vt:lpwstr>
  </property>
  <property fmtid="{D5CDD505-2E9C-101B-9397-08002B2CF9AE}" pid="8" name="MSIP_Label_455b24b8-e69b-4583-bfd0-d64b5cee0119_ContentBits">
    <vt:lpwstr>2</vt:lpwstr>
  </property>
  <property fmtid="{D5CDD505-2E9C-101B-9397-08002B2CF9AE}" pid="9" name="ContentTypeId">
    <vt:lpwstr>0x0101003917880A1693ED4898AF3D2E06733ACB</vt:lpwstr>
  </property>
</Properties>
</file>