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34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0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LANDRY KAMGANG TCHOMSI" userId="63d78542-71ff-4e51-8d23-96f3f7e993b5" providerId="ADAL" clId="{EF717225-891C-439C-A772-11B5C4A605D3}"/>
    <pc:docChg chg="modSld">
      <pc:chgData name="DANNY LANDRY KAMGANG TCHOMSI" userId="63d78542-71ff-4e51-8d23-96f3f7e993b5" providerId="ADAL" clId="{EF717225-891C-439C-A772-11B5C4A605D3}" dt="2024-02-01T11:00:31.841" v="8" actId="115"/>
      <pc:docMkLst>
        <pc:docMk/>
      </pc:docMkLst>
      <pc:sldChg chg="modSp mod">
        <pc:chgData name="DANNY LANDRY KAMGANG TCHOMSI" userId="63d78542-71ff-4e51-8d23-96f3f7e993b5" providerId="ADAL" clId="{EF717225-891C-439C-A772-11B5C4A605D3}" dt="2024-02-01T11:00:31.841" v="8" actId="115"/>
        <pc:sldMkLst>
          <pc:docMk/>
          <pc:sldMk cId="2114333259" sldId="11348"/>
        </pc:sldMkLst>
        <pc:spChg chg="mod">
          <ac:chgData name="DANNY LANDRY KAMGANG TCHOMSI" userId="63d78542-71ff-4e51-8d23-96f3f7e993b5" providerId="ADAL" clId="{EF717225-891C-439C-A772-11B5C4A605D3}" dt="2024-02-01T11:00:31.841" v="8" actId="115"/>
          <ac:spMkLst>
            <pc:docMk/>
            <pc:sldMk cId="2114333259" sldId="11348"/>
            <ac:spMk id="2" creationId="{FCC41618-C54E-4B0C-BEFA-9070F12D6F76}"/>
          </ac:spMkLst>
        </pc:spChg>
        <pc:spChg chg="mod">
          <ac:chgData name="DANNY LANDRY KAMGANG TCHOMSI" userId="63d78542-71ff-4e51-8d23-96f3f7e993b5" providerId="ADAL" clId="{EF717225-891C-439C-A772-11B5C4A605D3}" dt="2024-02-01T10:59:58.210" v="1" actId="207"/>
          <ac:spMkLst>
            <pc:docMk/>
            <pc:sldMk cId="2114333259" sldId="11348"/>
            <ac:spMk id="8" creationId="{BB74FD16-8BC6-4C50-8FBE-3794C69B3D19}"/>
          </ac:spMkLst>
        </pc:spChg>
      </pc:sldChg>
    </pc:docChg>
  </pc:docChgLst>
  <pc:docChgLst>
    <pc:chgData name="DANNY LANDRY KAMGANG TCHOMSI" userId="63d78542-71ff-4e51-8d23-96f3f7e993b5" providerId="ADAL" clId="{8858CFCF-D2FF-4923-9F24-03EB9AD2F78B}"/>
    <pc:docChg chg="custSel modSld">
      <pc:chgData name="DANNY LANDRY KAMGANG TCHOMSI" userId="63d78542-71ff-4e51-8d23-96f3f7e993b5" providerId="ADAL" clId="{8858CFCF-D2FF-4923-9F24-03EB9AD2F78B}" dt="2023-11-23T10:17:56.106" v="13" actId="1076"/>
      <pc:docMkLst>
        <pc:docMk/>
      </pc:docMkLst>
      <pc:sldChg chg="modSp mod">
        <pc:chgData name="DANNY LANDRY KAMGANG TCHOMSI" userId="63d78542-71ff-4e51-8d23-96f3f7e993b5" providerId="ADAL" clId="{8858CFCF-D2FF-4923-9F24-03EB9AD2F78B}" dt="2023-11-23T10:17:56.106" v="13" actId="1076"/>
        <pc:sldMkLst>
          <pc:docMk/>
          <pc:sldMk cId="2114333259" sldId="11348"/>
        </pc:sldMkLst>
        <pc:spChg chg="mod">
          <ac:chgData name="DANNY LANDRY KAMGANG TCHOMSI" userId="63d78542-71ff-4e51-8d23-96f3f7e993b5" providerId="ADAL" clId="{8858CFCF-D2FF-4923-9F24-03EB9AD2F78B}" dt="2023-11-23T10:17:54.762" v="12" actId="404"/>
          <ac:spMkLst>
            <pc:docMk/>
            <pc:sldMk cId="2114333259" sldId="11348"/>
            <ac:spMk id="13" creationId="{DD28E221-8FE2-4CD4-866D-AB51CBBFF207}"/>
          </ac:spMkLst>
        </pc:spChg>
        <pc:picChg chg="mod">
          <ac:chgData name="DANNY LANDRY KAMGANG TCHOMSI" userId="63d78542-71ff-4e51-8d23-96f3f7e993b5" providerId="ADAL" clId="{8858CFCF-D2FF-4923-9F24-03EB9AD2F78B}" dt="2023-11-23T10:17:56.106" v="13" actId="1076"/>
          <ac:picMkLst>
            <pc:docMk/>
            <pc:sldMk cId="2114333259" sldId="11348"/>
            <ac:picMk id="10" creationId="{1CE9786E-0D25-45F8-ADC0-CE500AE0CDD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140579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1523966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1723957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38900" y="281506"/>
            <a:ext cx="2114100" cy="43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63" b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/>
              <a:t>Title of presentation |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71227" y="281506"/>
            <a:ext cx="386775" cy="4316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563" b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GB"/>
              <a:t>page </a:t>
            </a:r>
            <a:fld id="{161BE2EA-AEDB-4948-88E1-594E5C4BF48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210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59968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273009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683051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56942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360407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4271513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240388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</p:spTree>
    <p:extLst>
      <p:ext uri="{BB962C8B-B14F-4D97-AF65-F5344CB8AC3E}">
        <p14:creationId xmlns:p14="http://schemas.microsoft.com/office/powerpoint/2010/main" val="170273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7F4E-2F67-48AF-B3E5-95EBFEA40AB2}" type="datetimeFigureOut">
              <a:rPr lang="en-CM" smtClean="0"/>
              <a:t>01/02/2024</a:t>
            </a:fld>
            <a:endParaRPr lang="en-C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388FA-9071-41F0-84DF-C0D48B76F3B8}" type="slidenum">
              <a:rPr lang="en-CM" smtClean="0"/>
              <a:t>‹#›</a:t>
            </a:fld>
            <a:endParaRPr lang="en-CM"/>
          </a:p>
        </p:txBody>
      </p:sp>
      <p:sp>
        <p:nvSpPr>
          <p:cNvPr id="7" name="MSIPCMContentMarking" descr="{&quot;HashCode&quot;:-450582994,&quot;Placement&quot;:&quot;Footer&quot;,&quot;Top&quot;:759.343,&quot;Left&quot;:0.0,&quot;SlideWidth&quot;:540,&quot;SlideHeight&quot;:780}">
            <a:extLst>
              <a:ext uri="{FF2B5EF4-FFF2-40B4-BE49-F238E27FC236}">
                <a16:creationId xmlns:a16="http://schemas.microsoft.com/office/drawing/2014/main" id="{FAF5C967-A45B-4521-9D9A-9673EAB47E26}"/>
              </a:ext>
            </a:extLst>
          </p:cNvPr>
          <p:cNvSpPr txBox="1"/>
          <p:nvPr userDrawn="1"/>
        </p:nvSpPr>
        <p:spPr>
          <a:xfrm>
            <a:off x="0" y="9643656"/>
            <a:ext cx="1339839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>
                <a:solidFill>
                  <a:srgbClr val="000000"/>
                </a:solidFill>
                <a:latin typeface="Calibri" panose="020F0502020204030204" pitchFamily="34" charset="0"/>
              </a:rPr>
              <a:t>Classification: Public</a:t>
            </a:r>
            <a:endParaRPr lang="en-CM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7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618-C54E-4B0C-BEFA-9070F12D6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8388" y="720431"/>
            <a:ext cx="3781223" cy="259646"/>
          </a:xfrm>
        </p:spPr>
        <p:txBody>
          <a:bodyPr>
            <a:noAutofit/>
          </a:bodyPr>
          <a:lstStyle/>
          <a:p>
            <a:r>
              <a:rPr lang="en-US" sz="1400" dirty="0">
                <a:latin typeface="Maersk Headline" panose="00000500000000000000" pitchFamily="2" charset="0"/>
              </a:rPr>
              <a:t>Suivez le lien </a:t>
            </a:r>
            <a:r>
              <a:rPr lang="en-US" sz="1400" u="sng" dirty="0">
                <a:latin typeface="Maersk Headline" panose="00000500000000000000" pitchFamily="2" charset="0"/>
              </a:rPr>
              <a:t>https://www.maersk.com/hub/</a:t>
            </a:r>
            <a:endParaRPr lang="en-CM" sz="1400" u="sng" dirty="0">
              <a:latin typeface="Maersk Headline" panose="00000500000000000000" pitchFamily="2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F662E-4859-4E3F-A92D-3C1A8F85F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/>
              <a:t>Title of presentation |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01BB0-1BE6-4FCC-9F63-7CD5908E5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/>
              <a:t>page </a:t>
            </a:r>
            <a:fld id="{161BE2EA-AEDB-4948-88E1-594E5C4BF481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B59818-077E-4FCD-97D6-D9809434E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8054"/>
            <a:ext cx="6658331" cy="337911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5B081D-6B09-4339-BA93-C89A7BEBFF55}"/>
              </a:ext>
            </a:extLst>
          </p:cNvPr>
          <p:cNvSpPr txBox="1"/>
          <p:nvPr/>
        </p:nvSpPr>
        <p:spPr>
          <a:xfrm>
            <a:off x="981950" y="5987877"/>
            <a:ext cx="1957875" cy="502693"/>
          </a:xfrm>
          <a:prstGeom prst="rect">
            <a:avLst/>
          </a:prstGeom>
          <a:noFill/>
        </p:spPr>
        <p:txBody>
          <a:bodyPr wrap="square" lIns="164492" tIns="164492" rIns="164492" bIns="164492" rtlCol="0">
            <a:spAutoFit/>
          </a:bodyPr>
          <a:lstStyle/>
          <a:p>
            <a:pPr algn="l"/>
            <a:r>
              <a:rPr lang="en-US" sz="1108" dirty="0"/>
              <a:t>Entrez le </a:t>
            </a:r>
            <a:r>
              <a:rPr lang="en-US" sz="1108" dirty="0" err="1"/>
              <a:t>numero</a:t>
            </a:r>
            <a:r>
              <a:rPr lang="en-US" sz="1108" dirty="0"/>
              <a:t> de BL </a:t>
            </a:r>
            <a:endParaRPr lang="en-CM" sz="1108" dirty="0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74FD16-8BC6-4C50-8FBE-3794C69B3D19}"/>
              </a:ext>
            </a:extLst>
          </p:cNvPr>
          <p:cNvSpPr/>
          <p:nvPr/>
        </p:nvSpPr>
        <p:spPr>
          <a:xfrm>
            <a:off x="815340" y="113528"/>
            <a:ext cx="5131636" cy="431599"/>
          </a:xfrm>
          <a:prstGeom prst="rect">
            <a:avLst/>
          </a:prstGeom>
          <a:solidFill>
            <a:srgbClr val="13243A"/>
          </a:solidFill>
          <a:ln>
            <a:solidFill>
              <a:srgbClr val="1324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64492" tIns="164492" rIns="164492" bIns="164492" rtlCol="0" anchor="ctr"/>
          <a:lstStyle/>
          <a:p>
            <a:pPr algn="ctr"/>
            <a:r>
              <a:rPr lang="en-US" b="1" dirty="0" err="1">
                <a:latin typeface="Maersk Headline" panose="00000500000000000000" pitchFamily="2" charset="0"/>
              </a:rPr>
              <a:t>DnD</a:t>
            </a:r>
            <a:r>
              <a:rPr lang="en-US" b="1" dirty="0">
                <a:latin typeface="Maersk Headline" panose="00000500000000000000" pitchFamily="2" charset="0"/>
              </a:rPr>
              <a:t> Calculator</a:t>
            </a:r>
            <a:endParaRPr lang="en-CM" b="1" dirty="0" err="1">
              <a:latin typeface="Maersk Headline" panose="00000500000000000000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CE9786E-0D25-45F8-ADC0-CE500AE0CD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875" y="5618243"/>
            <a:ext cx="6642250" cy="2813831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DD28E221-8FE2-4CD4-866D-AB51CBBFF207}"/>
              </a:ext>
            </a:extLst>
          </p:cNvPr>
          <p:cNvSpPr txBox="1">
            <a:spLocks/>
          </p:cNvSpPr>
          <p:nvPr/>
        </p:nvSpPr>
        <p:spPr>
          <a:xfrm>
            <a:off x="107875" y="5125306"/>
            <a:ext cx="6642250" cy="2596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400" dirty="0">
                <a:latin typeface="Maersk Headline" panose="00000500000000000000" pitchFamily="2" charset="0"/>
              </a:rPr>
              <a:t>Changez la date d’enlèvement de containeur et obtenez le tarif des surestaries!</a:t>
            </a:r>
            <a:endParaRPr lang="en-CM" sz="1400" dirty="0">
              <a:latin typeface="Maersk Headline" panose="00000500000000000000" pitchFamily="2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3BB2869-AFFF-4010-90D9-93BA79787EED}"/>
              </a:ext>
            </a:extLst>
          </p:cNvPr>
          <p:cNvSpPr txBox="1">
            <a:spLocks/>
          </p:cNvSpPr>
          <p:nvPr/>
        </p:nvSpPr>
        <p:spPr>
          <a:xfrm>
            <a:off x="0" y="985080"/>
            <a:ext cx="6642250" cy="2596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1400" dirty="0">
                <a:latin typeface="Maersk Headline" panose="00000500000000000000" pitchFamily="2" charset="0"/>
              </a:rPr>
              <a:t>Entrer le numéro de booking</a:t>
            </a:r>
            <a:endParaRPr lang="en-CM" sz="1400" dirty="0">
              <a:latin typeface="Maersk Headlin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333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17880A1693ED4898AF3D2E06733ACB" ma:contentTypeVersion="17" ma:contentTypeDescription="Create a new document." ma:contentTypeScope="" ma:versionID="0271f7c0cc9fde87960bd01d3cd49c64">
  <xsd:schema xmlns:xsd="http://www.w3.org/2001/XMLSchema" xmlns:xs="http://www.w3.org/2001/XMLSchema" xmlns:p="http://schemas.microsoft.com/office/2006/metadata/properties" xmlns:ns2="e595ca21-1e54-4af3-b538-19627f302e07" xmlns:ns3="cc56b546-be00-4e7a-bcf3-fb3fe1d23fc1" targetNamespace="http://schemas.microsoft.com/office/2006/metadata/properties" ma:root="true" ma:fieldsID="149f3fdbe438a552e79899c1e28e69ec" ns2:_="" ns3:_="">
    <xsd:import namespace="e595ca21-1e54-4af3-b538-19627f302e07"/>
    <xsd:import namespace="cc56b546-be00-4e7a-bcf3-fb3fe1d23f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95ca21-1e54-4af3-b538-19627f302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1972f45-99e4-4d95-9530-8f50712244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6b546-be00-4e7a-bcf3-fb3fe1d23fc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2ffb8de-dcd9-4170-9f36-bab01a6eeb32}" ma:internalName="TaxCatchAll" ma:showField="CatchAllData" ma:web="cc56b546-be00-4e7a-bcf3-fb3fe1d23f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56b546-be00-4e7a-bcf3-fb3fe1d23fc1" xsi:nil="true"/>
    <lcf76f155ced4ddcb4097134ff3c332f xmlns="e595ca21-1e54-4af3-b538-19627f302e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FD6868-F8EA-4EF4-8AF1-020D2267DBD3}"/>
</file>

<file path=customXml/itemProps2.xml><?xml version="1.0" encoding="utf-8"?>
<ds:datastoreItem xmlns:ds="http://schemas.openxmlformats.org/officeDocument/2006/customXml" ds:itemID="{A88CCBD1-D78A-495B-AED8-6C8F896226D8}"/>
</file>

<file path=customXml/itemProps3.xml><?xml version="1.0" encoding="utf-8"?>
<ds:datastoreItem xmlns:ds="http://schemas.openxmlformats.org/officeDocument/2006/customXml" ds:itemID="{B5BD140E-AD60-44E7-81D9-8A01385D52D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44</Words>
  <Application>Microsoft Office PowerPoint</Application>
  <PresentationFormat>A4 Paper (210x297 mm)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Maersk Headline</vt:lpstr>
      <vt:lpstr>Office Theme</vt:lpstr>
      <vt:lpstr>Suivez le lien https://www.maersk.com/hub/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Suivre le lien https://www.maersk.com/hub/</dc:title>
  <dc:creator>DANNY LANDRY KAMGANG TCHOMSI</dc:creator>
  <cp:lastModifiedBy>DANNY LANDRY KAMGANG TCHOMSI</cp:lastModifiedBy>
  <cp:revision>1</cp:revision>
  <dcterms:created xsi:type="dcterms:W3CDTF">2023-10-31T15:29:17Z</dcterms:created>
  <dcterms:modified xsi:type="dcterms:W3CDTF">2024-02-01T11:00:36Z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55b24b8-e69b-4583-bfd0-d64b5cee0119_Enabled">
    <vt:lpwstr>true</vt:lpwstr>
  </property>
  <property fmtid="{D5CDD505-2E9C-101B-9397-08002B2CF9AE}" pid="3" name="MSIP_Label_455b24b8-e69b-4583-bfd0-d64b5cee0119_SetDate">
    <vt:lpwstr>2023-10-31T15:34:30Z</vt:lpwstr>
  </property>
  <property fmtid="{D5CDD505-2E9C-101B-9397-08002B2CF9AE}" pid="4" name="MSIP_Label_455b24b8-e69b-4583-bfd0-d64b5cee0119_Method">
    <vt:lpwstr>Privileged</vt:lpwstr>
  </property>
  <property fmtid="{D5CDD505-2E9C-101B-9397-08002B2CF9AE}" pid="5" name="MSIP_Label_455b24b8-e69b-4583-bfd0-d64b5cee0119_Name">
    <vt:lpwstr>Public</vt:lpwstr>
  </property>
  <property fmtid="{D5CDD505-2E9C-101B-9397-08002B2CF9AE}" pid="6" name="MSIP_Label_455b24b8-e69b-4583-bfd0-d64b5cee0119_SiteId">
    <vt:lpwstr>05d75c05-fa1a-42e7-9cf1-eb416c396f2d</vt:lpwstr>
  </property>
  <property fmtid="{D5CDD505-2E9C-101B-9397-08002B2CF9AE}" pid="7" name="MSIP_Label_455b24b8-e69b-4583-bfd0-d64b5cee0119_ActionId">
    <vt:lpwstr>15b8ebb5-4304-4b27-971b-69e26491d8a4</vt:lpwstr>
  </property>
  <property fmtid="{D5CDD505-2E9C-101B-9397-08002B2CF9AE}" pid="8" name="MSIP_Label_455b24b8-e69b-4583-bfd0-d64b5cee0119_ContentBits">
    <vt:lpwstr>2</vt:lpwstr>
  </property>
  <property fmtid="{D5CDD505-2E9C-101B-9397-08002B2CF9AE}" pid="9" name="ContentTypeId">
    <vt:lpwstr>0x0101003917880A1693ED4898AF3D2E06733ACB</vt:lpwstr>
  </property>
</Properties>
</file>