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1"/>
  </p:notesMasterIdLst>
  <p:sldIdLst>
    <p:sldId id="1485" r:id="rId6"/>
    <p:sldId id="1488" r:id="rId7"/>
    <p:sldId id="1490" r:id="rId8"/>
    <p:sldId id="1493" r:id="rId9"/>
    <p:sldId id="1497" r:id="rId10"/>
  </p:sldIdLst>
  <p:sldSz cx="12192000" cy="6858000"/>
  <p:notesSz cx="7315200" cy="9601200"/>
  <p:defaultTextStyle>
    <a:defPPr>
      <a:defRPr lang="en-C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0F4"/>
    <a:srgbClr val="13243A"/>
    <a:srgbClr val="0066CC"/>
    <a:srgbClr val="0A6FC2"/>
    <a:srgbClr val="0A47C2"/>
    <a:srgbClr val="0000CC"/>
    <a:srgbClr val="02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F6C30-A5DA-4626-F165-1805165E16C4}" v="6" dt="2024-02-21T05:31:08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ore TAMOU" userId="S::aurore.tamou@maersk.com::aba809df-398f-40eb-9f60-3875bc5d67bc" providerId="AD" clId="Web-{EA1F6C30-A5DA-4626-F165-1805165E16C4}"/>
    <pc:docChg chg="modSld">
      <pc:chgData name="Aurore TAMOU" userId="S::aurore.tamou@maersk.com::aba809df-398f-40eb-9f60-3875bc5d67bc" providerId="AD" clId="Web-{EA1F6C30-A5DA-4626-F165-1805165E16C4}" dt="2024-02-21T05:31:08.306" v="2" actId="20577"/>
      <pc:docMkLst>
        <pc:docMk/>
      </pc:docMkLst>
      <pc:sldChg chg="modSp">
        <pc:chgData name="Aurore TAMOU" userId="S::aurore.tamou@maersk.com::aba809df-398f-40eb-9f60-3875bc5d67bc" providerId="AD" clId="Web-{EA1F6C30-A5DA-4626-F165-1805165E16C4}" dt="2024-02-21T05:31:08.306" v="2" actId="20577"/>
        <pc:sldMkLst>
          <pc:docMk/>
          <pc:sldMk cId="248070768" sldId="1493"/>
        </pc:sldMkLst>
        <pc:spChg chg="mod">
          <ac:chgData name="Aurore TAMOU" userId="S::aurore.tamou@maersk.com::aba809df-398f-40eb-9f60-3875bc5d67bc" providerId="AD" clId="Web-{EA1F6C30-A5DA-4626-F165-1805165E16C4}" dt="2024-02-21T05:31:08.306" v="2" actId="20577"/>
          <ac:spMkLst>
            <pc:docMk/>
            <pc:sldMk cId="248070768" sldId="1493"/>
            <ac:spMk id="7" creationId="{1455488E-0914-4FC6-BC90-861514F9BCAF}"/>
          </ac:spMkLst>
        </pc:spChg>
      </pc:sldChg>
    </pc:docChg>
  </pc:docChgLst>
  <pc:docChgLst>
    <pc:chgData name="DANNY LANDRY KAMGANG TCHOMSI" userId="63d78542-71ff-4e51-8d23-96f3f7e993b5" providerId="ADAL" clId="{43E2D8D4-EEB0-4E01-AC0A-5B933BFBCA06}"/>
    <pc:docChg chg="undo custSel addSld delSld modSld">
      <pc:chgData name="DANNY LANDRY KAMGANG TCHOMSI" userId="63d78542-71ff-4e51-8d23-96f3f7e993b5" providerId="ADAL" clId="{43E2D8D4-EEB0-4E01-AC0A-5B933BFBCA06}" dt="2023-10-31T15:01:51.157" v="730" actId="47"/>
      <pc:docMkLst>
        <pc:docMk/>
      </pc:docMkLst>
      <pc:sldChg chg="del">
        <pc:chgData name="DANNY LANDRY KAMGANG TCHOMSI" userId="63d78542-71ff-4e51-8d23-96f3f7e993b5" providerId="ADAL" clId="{43E2D8D4-EEB0-4E01-AC0A-5B933BFBCA06}" dt="2023-10-31T15:01:07.341" v="725" actId="47"/>
        <pc:sldMkLst>
          <pc:docMk/>
          <pc:sldMk cId="3947052953" sldId="1484"/>
        </pc:sldMkLst>
      </pc:sldChg>
      <pc:sldChg chg="addSp delSp modSp mod">
        <pc:chgData name="DANNY LANDRY KAMGANG TCHOMSI" userId="63d78542-71ff-4e51-8d23-96f3f7e993b5" providerId="ADAL" clId="{43E2D8D4-EEB0-4E01-AC0A-5B933BFBCA06}" dt="2023-10-31T14:48:18.390" v="302" actId="1076"/>
        <pc:sldMkLst>
          <pc:docMk/>
          <pc:sldMk cId="2167096574" sldId="1485"/>
        </pc:sldMkLst>
        <pc:spChg chg="add mod">
          <ac:chgData name="DANNY LANDRY KAMGANG TCHOMSI" userId="63d78542-71ff-4e51-8d23-96f3f7e993b5" providerId="ADAL" clId="{43E2D8D4-EEB0-4E01-AC0A-5B933BFBCA06}" dt="2023-10-31T14:46:55.320" v="222" actId="113"/>
          <ac:spMkLst>
            <pc:docMk/>
            <pc:sldMk cId="2167096574" sldId="1485"/>
            <ac:spMk id="2" creationId="{B967F843-3BA0-481F-94A7-A3DADE5882F0}"/>
          </ac:spMkLst>
        </pc:spChg>
        <pc:spChg chg="mod">
          <ac:chgData name="DANNY LANDRY KAMGANG TCHOMSI" userId="63d78542-71ff-4e51-8d23-96f3f7e993b5" providerId="ADAL" clId="{43E2D8D4-EEB0-4E01-AC0A-5B933BFBCA06}" dt="2023-10-31T14:46:45.139" v="218" actId="1076"/>
          <ac:spMkLst>
            <pc:docMk/>
            <pc:sldMk cId="2167096574" sldId="1485"/>
            <ac:spMk id="5" creationId="{1F69B189-7081-4556-8220-24C759E07E8F}"/>
          </ac:spMkLst>
        </pc:spChg>
        <pc:spChg chg="del">
          <ac:chgData name="DANNY LANDRY KAMGANG TCHOMSI" userId="63d78542-71ff-4e51-8d23-96f3f7e993b5" providerId="ADAL" clId="{43E2D8D4-EEB0-4E01-AC0A-5B933BFBCA06}" dt="2023-10-31T14:43:39.891" v="2" actId="478"/>
          <ac:spMkLst>
            <pc:docMk/>
            <pc:sldMk cId="2167096574" sldId="1485"/>
            <ac:spMk id="10" creationId="{2BD4184B-9B3B-44F4-87AF-3686BBC797FE}"/>
          </ac:spMkLst>
        </pc:spChg>
        <pc:spChg chg="add del mod">
          <ac:chgData name="DANNY LANDRY KAMGANG TCHOMSI" userId="63d78542-71ff-4e51-8d23-96f3f7e993b5" providerId="ADAL" clId="{43E2D8D4-EEB0-4E01-AC0A-5B933BFBCA06}" dt="2023-10-31T14:45:02.357" v="60" actId="478"/>
          <ac:spMkLst>
            <pc:docMk/>
            <pc:sldMk cId="2167096574" sldId="1485"/>
            <ac:spMk id="14" creationId="{42918F60-50D4-44AE-9567-37E175AA2FEA}"/>
          </ac:spMkLst>
        </pc:spChg>
        <pc:spChg chg="add mod">
          <ac:chgData name="DANNY LANDRY KAMGANG TCHOMSI" userId="63d78542-71ff-4e51-8d23-96f3f7e993b5" providerId="ADAL" clId="{43E2D8D4-EEB0-4E01-AC0A-5B933BFBCA06}" dt="2023-10-31T14:47:54.724" v="298" actId="20577"/>
          <ac:spMkLst>
            <pc:docMk/>
            <pc:sldMk cId="2167096574" sldId="1485"/>
            <ac:spMk id="17" creationId="{6E9C9E7E-F334-4431-98E9-25EBB8676C54}"/>
          </ac:spMkLst>
        </pc:spChg>
        <pc:spChg chg="mod">
          <ac:chgData name="DANNY LANDRY KAMGANG TCHOMSI" userId="63d78542-71ff-4e51-8d23-96f3f7e993b5" providerId="ADAL" clId="{43E2D8D4-EEB0-4E01-AC0A-5B933BFBCA06}" dt="2023-10-31T14:47:19.548" v="228"/>
          <ac:spMkLst>
            <pc:docMk/>
            <pc:sldMk cId="2167096574" sldId="1485"/>
            <ac:spMk id="20" creationId="{5BF549CB-6465-4022-A33A-F69A9F67B3B0}"/>
          </ac:spMkLst>
        </pc:spChg>
        <pc:spChg chg="mod">
          <ac:chgData name="DANNY LANDRY KAMGANG TCHOMSI" userId="63d78542-71ff-4e51-8d23-96f3f7e993b5" providerId="ADAL" clId="{43E2D8D4-EEB0-4E01-AC0A-5B933BFBCA06}" dt="2023-10-31T14:47:19.548" v="228"/>
          <ac:spMkLst>
            <pc:docMk/>
            <pc:sldMk cId="2167096574" sldId="1485"/>
            <ac:spMk id="21" creationId="{52B47C00-8CBD-4813-935D-D4ED0C5E3FF0}"/>
          </ac:spMkLst>
        </pc:spChg>
        <pc:grpChg chg="del">
          <ac:chgData name="DANNY LANDRY KAMGANG TCHOMSI" userId="63d78542-71ff-4e51-8d23-96f3f7e993b5" providerId="ADAL" clId="{43E2D8D4-EEB0-4E01-AC0A-5B933BFBCA06}" dt="2023-10-31T14:43:37.256" v="0" actId="478"/>
          <ac:grpSpMkLst>
            <pc:docMk/>
            <pc:sldMk cId="2167096574" sldId="1485"/>
            <ac:grpSpMk id="16" creationId="{F052C72B-C7D5-4DAE-A24A-4D6F413876D6}"/>
          </ac:grpSpMkLst>
        </pc:grpChg>
        <pc:grpChg chg="add mod">
          <ac:chgData name="DANNY LANDRY KAMGANG TCHOMSI" userId="63d78542-71ff-4e51-8d23-96f3f7e993b5" providerId="ADAL" clId="{43E2D8D4-EEB0-4E01-AC0A-5B933BFBCA06}" dt="2023-10-31T14:47:58.779" v="299" actId="1076"/>
          <ac:grpSpMkLst>
            <pc:docMk/>
            <pc:sldMk cId="2167096574" sldId="1485"/>
            <ac:grpSpMk id="18" creationId="{A1F78CC7-6866-4613-B71A-8FFE3D7EE7AD}"/>
          </ac:grpSpMkLst>
        </pc:grpChg>
        <pc:picChg chg="mod">
          <ac:chgData name="DANNY LANDRY KAMGANG TCHOMSI" userId="63d78542-71ff-4e51-8d23-96f3f7e993b5" providerId="ADAL" clId="{43E2D8D4-EEB0-4E01-AC0A-5B933BFBCA06}" dt="2023-10-31T14:46:46.955" v="219" actId="1076"/>
          <ac:picMkLst>
            <pc:docMk/>
            <pc:sldMk cId="2167096574" sldId="1485"/>
            <ac:picMk id="6" creationId="{7B122EB3-89CF-45B9-8BBA-2A863B99EB7D}"/>
          </ac:picMkLst>
        </pc:picChg>
        <pc:picChg chg="del">
          <ac:chgData name="DANNY LANDRY KAMGANG TCHOMSI" userId="63d78542-71ff-4e51-8d23-96f3f7e993b5" providerId="ADAL" clId="{43E2D8D4-EEB0-4E01-AC0A-5B933BFBCA06}" dt="2023-10-31T14:43:38.037" v="1" actId="478"/>
          <ac:picMkLst>
            <pc:docMk/>
            <pc:sldMk cId="2167096574" sldId="1485"/>
            <ac:picMk id="12" creationId="{F899886C-6B41-4A33-A1D7-2ADCD26D8443}"/>
          </ac:picMkLst>
        </pc:picChg>
        <pc:picChg chg="add mod">
          <ac:chgData name="DANNY LANDRY KAMGANG TCHOMSI" userId="63d78542-71ff-4e51-8d23-96f3f7e993b5" providerId="ADAL" clId="{43E2D8D4-EEB0-4E01-AC0A-5B933BFBCA06}" dt="2023-10-31T14:45:11.587" v="64" actId="1076"/>
          <ac:picMkLst>
            <pc:docMk/>
            <pc:sldMk cId="2167096574" sldId="1485"/>
            <ac:picMk id="13" creationId="{97A056E5-C955-4C45-A508-38244E159FBC}"/>
          </ac:picMkLst>
        </pc:picChg>
        <pc:picChg chg="mod">
          <ac:chgData name="DANNY LANDRY KAMGANG TCHOMSI" userId="63d78542-71ff-4e51-8d23-96f3f7e993b5" providerId="ADAL" clId="{43E2D8D4-EEB0-4E01-AC0A-5B933BFBCA06}" dt="2023-10-31T14:46:42.451" v="217" actId="1076"/>
          <ac:picMkLst>
            <pc:docMk/>
            <pc:sldMk cId="2167096574" sldId="1485"/>
            <ac:picMk id="15" creationId="{F7309053-6DAB-47C0-AB86-760DD740C520}"/>
          </ac:picMkLst>
        </pc:picChg>
        <pc:picChg chg="mod">
          <ac:chgData name="DANNY LANDRY KAMGANG TCHOMSI" userId="63d78542-71ff-4e51-8d23-96f3f7e993b5" providerId="ADAL" clId="{43E2D8D4-EEB0-4E01-AC0A-5B933BFBCA06}" dt="2023-10-31T14:47:19.548" v="228"/>
          <ac:picMkLst>
            <pc:docMk/>
            <pc:sldMk cId="2167096574" sldId="1485"/>
            <ac:picMk id="19" creationId="{D6459F14-22EE-4B8C-A570-7FB7A4B0297C}"/>
          </ac:picMkLst>
        </pc:picChg>
        <pc:picChg chg="add mod">
          <ac:chgData name="DANNY LANDRY KAMGANG TCHOMSI" userId="63d78542-71ff-4e51-8d23-96f3f7e993b5" providerId="ADAL" clId="{43E2D8D4-EEB0-4E01-AC0A-5B933BFBCA06}" dt="2023-10-31T14:48:18.390" v="302" actId="1076"/>
          <ac:picMkLst>
            <pc:docMk/>
            <pc:sldMk cId="2167096574" sldId="1485"/>
            <ac:picMk id="22" creationId="{3F928266-F50C-4072-AF38-6546563A39A5}"/>
          </ac:picMkLst>
        </pc:picChg>
      </pc:sldChg>
      <pc:sldChg chg="del">
        <pc:chgData name="DANNY LANDRY KAMGANG TCHOMSI" userId="63d78542-71ff-4e51-8d23-96f3f7e993b5" providerId="ADAL" clId="{43E2D8D4-EEB0-4E01-AC0A-5B933BFBCA06}" dt="2023-10-31T14:48:02.836" v="300" actId="47"/>
        <pc:sldMkLst>
          <pc:docMk/>
          <pc:sldMk cId="2685769154" sldId="1486"/>
        </pc:sldMkLst>
      </pc:sldChg>
      <pc:sldChg chg="addSp modSp del mod">
        <pc:chgData name="DANNY LANDRY KAMGANG TCHOMSI" userId="63d78542-71ff-4e51-8d23-96f3f7e993b5" providerId="ADAL" clId="{43E2D8D4-EEB0-4E01-AC0A-5B933BFBCA06}" dt="2023-10-31T14:48:02.836" v="300" actId="47"/>
        <pc:sldMkLst>
          <pc:docMk/>
          <pc:sldMk cId="1136281275" sldId="1487"/>
        </pc:sldMkLst>
        <pc:spChg chg="mod">
          <ac:chgData name="DANNY LANDRY KAMGANG TCHOMSI" userId="63d78542-71ff-4e51-8d23-96f3f7e993b5" providerId="ADAL" clId="{43E2D8D4-EEB0-4E01-AC0A-5B933BFBCA06}" dt="2023-10-31T14:47:14.749" v="226" actId="164"/>
          <ac:spMkLst>
            <pc:docMk/>
            <pc:sldMk cId="1136281275" sldId="1487"/>
            <ac:spMk id="9" creationId="{3FD3D4E6-F2B0-4A8A-8909-CFCFBE795A0E}"/>
          </ac:spMkLst>
        </pc:spChg>
        <pc:spChg chg="mod">
          <ac:chgData name="DANNY LANDRY KAMGANG TCHOMSI" userId="63d78542-71ff-4e51-8d23-96f3f7e993b5" providerId="ADAL" clId="{43E2D8D4-EEB0-4E01-AC0A-5B933BFBCA06}" dt="2023-10-31T14:47:14.749" v="226" actId="164"/>
          <ac:spMkLst>
            <pc:docMk/>
            <pc:sldMk cId="1136281275" sldId="1487"/>
            <ac:spMk id="10" creationId="{421AD117-D4FD-4332-BE06-EE45BB67E558}"/>
          </ac:spMkLst>
        </pc:spChg>
        <pc:grpChg chg="add mod">
          <ac:chgData name="DANNY LANDRY KAMGANG TCHOMSI" userId="63d78542-71ff-4e51-8d23-96f3f7e993b5" providerId="ADAL" clId="{43E2D8D4-EEB0-4E01-AC0A-5B933BFBCA06}" dt="2023-10-31T14:47:17.460" v="227" actId="14100"/>
          <ac:grpSpMkLst>
            <pc:docMk/>
            <pc:sldMk cId="1136281275" sldId="1487"/>
            <ac:grpSpMk id="5" creationId="{E37DDCC3-CDA4-47A3-BA7D-7AA03986D295}"/>
          </ac:grpSpMkLst>
        </pc:grpChg>
        <pc:picChg chg="mod">
          <ac:chgData name="DANNY LANDRY KAMGANG TCHOMSI" userId="63d78542-71ff-4e51-8d23-96f3f7e993b5" providerId="ADAL" clId="{43E2D8D4-EEB0-4E01-AC0A-5B933BFBCA06}" dt="2023-10-31T14:47:14.749" v="226" actId="164"/>
          <ac:picMkLst>
            <pc:docMk/>
            <pc:sldMk cId="1136281275" sldId="1487"/>
            <ac:picMk id="6" creationId="{5C1BAE42-5833-409B-8E67-05ACDCC83BCE}"/>
          </ac:picMkLst>
        </pc:picChg>
      </pc:sldChg>
      <pc:sldChg chg="addSp delSp modSp mod">
        <pc:chgData name="DANNY LANDRY KAMGANG TCHOMSI" userId="63d78542-71ff-4e51-8d23-96f3f7e993b5" providerId="ADAL" clId="{43E2D8D4-EEB0-4E01-AC0A-5B933BFBCA06}" dt="2023-10-31T14:53:23.745" v="462" actId="14100"/>
        <pc:sldMkLst>
          <pc:docMk/>
          <pc:sldMk cId="3283110382" sldId="1488"/>
        </pc:sldMkLst>
        <pc:spChg chg="del">
          <ac:chgData name="DANNY LANDRY KAMGANG TCHOMSI" userId="63d78542-71ff-4e51-8d23-96f3f7e993b5" providerId="ADAL" clId="{43E2D8D4-EEB0-4E01-AC0A-5B933BFBCA06}" dt="2023-10-31T14:48:23.186" v="304" actId="478"/>
          <ac:spMkLst>
            <pc:docMk/>
            <pc:sldMk cId="3283110382" sldId="1488"/>
            <ac:spMk id="5" creationId="{098740CA-C37A-4C1C-9F62-5BC0609E4360}"/>
          </ac:spMkLst>
        </pc:spChg>
        <pc:spChg chg="add">
          <ac:chgData name="DANNY LANDRY KAMGANG TCHOMSI" userId="63d78542-71ff-4e51-8d23-96f3f7e993b5" providerId="ADAL" clId="{43E2D8D4-EEB0-4E01-AC0A-5B933BFBCA06}" dt="2023-10-31T14:51:04.907" v="427" actId="11529"/>
          <ac:spMkLst>
            <pc:docMk/>
            <pc:sldMk cId="3283110382" sldId="1488"/>
            <ac:spMk id="7" creationId="{BD3FFB61-4774-4D7A-ABBF-DAC9D7B3163F}"/>
          </ac:spMkLst>
        </pc:spChg>
        <pc:spChg chg="mod">
          <ac:chgData name="DANNY LANDRY KAMGANG TCHOMSI" userId="63d78542-71ff-4e51-8d23-96f3f7e993b5" providerId="ADAL" clId="{43E2D8D4-EEB0-4E01-AC0A-5B933BFBCA06}" dt="2023-10-31T14:48:48.475" v="397" actId="1076"/>
          <ac:spMkLst>
            <pc:docMk/>
            <pc:sldMk cId="3283110382" sldId="1488"/>
            <ac:spMk id="10" creationId="{8510A0F1-576F-46B9-B1F8-E522B8059DAA}"/>
          </ac:spMkLst>
        </pc:spChg>
        <pc:spChg chg="add mod">
          <ac:chgData name="DANNY LANDRY KAMGANG TCHOMSI" userId="63d78542-71ff-4e51-8d23-96f3f7e993b5" providerId="ADAL" clId="{43E2D8D4-EEB0-4E01-AC0A-5B933BFBCA06}" dt="2023-10-31T14:51:18.178" v="434" actId="14100"/>
          <ac:spMkLst>
            <pc:docMk/>
            <pc:sldMk cId="3283110382" sldId="1488"/>
            <ac:spMk id="15" creationId="{90EE4681-4B50-4293-BAC4-A5962354B284}"/>
          </ac:spMkLst>
        </pc:spChg>
        <pc:grpChg chg="add mod">
          <ac:chgData name="DANNY LANDRY KAMGANG TCHOMSI" userId="63d78542-71ff-4e51-8d23-96f3f7e993b5" providerId="ADAL" clId="{43E2D8D4-EEB0-4E01-AC0A-5B933BFBCA06}" dt="2023-10-31T14:53:19.729" v="461" actId="14100"/>
          <ac:grpSpMkLst>
            <pc:docMk/>
            <pc:sldMk cId="3283110382" sldId="1488"/>
            <ac:grpSpMk id="6" creationId="{A81DDA7A-E2A2-47BE-8B52-20E90D299BDD}"/>
          </ac:grpSpMkLst>
        </pc:grpChg>
        <pc:picChg chg="del">
          <ac:chgData name="DANNY LANDRY KAMGANG TCHOMSI" userId="63d78542-71ff-4e51-8d23-96f3f7e993b5" providerId="ADAL" clId="{43E2D8D4-EEB0-4E01-AC0A-5B933BFBCA06}" dt="2023-10-31T14:48:21.764" v="303" actId="478"/>
          <ac:picMkLst>
            <pc:docMk/>
            <pc:sldMk cId="3283110382" sldId="1488"/>
            <ac:picMk id="9" creationId="{3A4EEF05-C8E1-4C80-A91E-672AD80DB355}"/>
          </ac:picMkLst>
        </pc:picChg>
        <pc:picChg chg="mod">
          <ac:chgData name="DANNY LANDRY KAMGANG TCHOMSI" userId="63d78542-71ff-4e51-8d23-96f3f7e993b5" providerId="ADAL" clId="{43E2D8D4-EEB0-4E01-AC0A-5B933BFBCA06}" dt="2023-10-31T14:48:58.990" v="398" actId="164"/>
          <ac:picMkLst>
            <pc:docMk/>
            <pc:sldMk cId="3283110382" sldId="1488"/>
            <ac:picMk id="12" creationId="{DF5F2AC7-6C31-4F65-8007-AD59FAEDED7A}"/>
          </ac:picMkLst>
        </pc:picChg>
        <pc:picChg chg="add mod modCrop">
          <ac:chgData name="DANNY LANDRY KAMGANG TCHOMSI" userId="63d78542-71ff-4e51-8d23-96f3f7e993b5" providerId="ADAL" clId="{43E2D8D4-EEB0-4E01-AC0A-5B933BFBCA06}" dt="2023-10-31T14:53:23.745" v="462" actId="14100"/>
          <ac:picMkLst>
            <pc:docMk/>
            <pc:sldMk cId="3283110382" sldId="1488"/>
            <ac:picMk id="13" creationId="{6C4BDF24-1742-4769-9247-4B79CED7BDFA}"/>
          </ac:picMkLst>
        </pc:picChg>
        <pc:picChg chg="add mod">
          <ac:chgData name="DANNY LANDRY KAMGANG TCHOMSI" userId="63d78542-71ff-4e51-8d23-96f3f7e993b5" providerId="ADAL" clId="{43E2D8D4-EEB0-4E01-AC0A-5B933BFBCA06}" dt="2023-10-31T14:50:49.643" v="423" actId="1076"/>
          <ac:picMkLst>
            <pc:docMk/>
            <pc:sldMk cId="3283110382" sldId="1488"/>
            <ac:picMk id="14" creationId="{DF217EF6-1FAF-4188-A526-97922118F668}"/>
          </ac:picMkLst>
        </pc:picChg>
        <pc:picChg chg="mod">
          <ac:chgData name="DANNY LANDRY KAMGANG TCHOMSI" userId="63d78542-71ff-4e51-8d23-96f3f7e993b5" providerId="ADAL" clId="{43E2D8D4-EEB0-4E01-AC0A-5B933BFBCA06}" dt="2023-10-31T14:48:58.990" v="398" actId="164"/>
          <ac:picMkLst>
            <pc:docMk/>
            <pc:sldMk cId="3283110382" sldId="1488"/>
            <ac:picMk id="19" creationId="{37582B57-B7AB-47C6-A57F-88063827EE36}"/>
          </ac:picMkLst>
        </pc:picChg>
        <pc:cxnChg chg="mod">
          <ac:chgData name="DANNY LANDRY KAMGANG TCHOMSI" userId="63d78542-71ff-4e51-8d23-96f3f7e993b5" providerId="ADAL" clId="{43E2D8D4-EEB0-4E01-AC0A-5B933BFBCA06}" dt="2023-10-31T14:48:58.990" v="398" actId="164"/>
          <ac:cxnSpMkLst>
            <pc:docMk/>
            <pc:sldMk cId="3283110382" sldId="1488"/>
            <ac:cxnSpMk id="21" creationId="{5484486F-201F-43BC-8ED2-6D1CD120135A}"/>
          </ac:cxnSpMkLst>
        </pc:cxnChg>
      </pc:sldChg>
      <pc:sldChg chg="modSp del mod">
        <pc:chgData name="DANNY LANDRY KAMGANG TCHOMSI" userId="63d78542-71ff-4e51-8d23-96f3f7e993b5" providerId="ADAL" clId="{43E2D8D4-EEB0-4E01-AC0A-5B933BFBCA06}" dt="2023-10-31T14:51:34.347" v="435" actId="47"/>
        <pc:sldMkLst>
          <pc:docMk/>
          <pc:sldMk cId="4050834244" sldId="1489"/>
        </pc:sldMkLst>
        <pc:picChg chg="mod modCrop">
          <ac:chgData name="DANNY LANDRY KAMGANG TCHOMSI" userId="63d78542-71ff-4e51-8d23-96f3f7e993b5" providerId="ADAL" clId="{43E2D8D4-EEB0-4E01-AC0A-5B933BFBCA06}" dt="2023-10-31T14:49:55.283" v="418" actId="732"/>
          <ac:picMkLst>
            <pc:docMk/>
            <pc:sldMk cId="4050834244" sldId="1489"/>
            <ac:picMk id="6" creationId="{264E1235-ADA2-41B8-B6CE-B33B3F2C873A}"/>
          </ac:picMkLst>
        </pc:picChg>
      </pc:sldChg>
      <pc:sldChg chg="addSp delSp modSp mod">
        <pc:chgData name="DANNY LANDRY KAMGANG TCHOMSI" userId="63d78542-71ff-4e51-8d23-96f3f7e993b5" providerId="ADAL" clId="{43E2D8D4-EEB0-4E01-AC0A-5B933BFBCA06}" dt="2023-10-31T14:56:52.648" v="561" actId="1076"/>
        <pc:sldMkLst>
          <pc:docMk/>
          <pc:sldMk cId="2395444464" sldId="1490"/>
        </pc:sldMkLst>
        <pc:spChg chg="add del">
          <ac:chgData name="DANNY LANDRY KAMGANG TCHOMSI" userId="63d78542-71ff-4e51-8d23-96f3f7e993b5" providerId="ADAL" clId="{43E2D8D4-EEB0-4E01-AC0A-5B933BFBCA06}" dt="2023-10-31T14:54:51.859" v="547" actId="478"/>
          <ac:spMkLst>
            <pc:docMk/>
            <pc:sldMk cId="2395444464" sldId="1490"/>
            <ac:spMk id="5" creationId="{CAA45FC0-65D0-44CD-AA07-59EB0E880B97}"/>
          </ac:spMkLst>
        </pc:spChg>
        <pc:spChg chg="add mod">
          <ac:chgData name="DANNY LANDRY KAMGANG TCHOMSI" userId="63d78542-71ff-4e51-8d23-96f3f7e993b5" providerId="ADAL" clId="{43E2D8D4-EEB0-4E01-AC0A-5B933BFBCA06}" dt="2023-10-31T14:55:50.200" v="549" actId="1076"/>
          <ac:spMkLst>
            <pc:docMk/>
            <pc:sldMk cId="2395444464" sldId="1490"/>
            <ac:spMk id="6" creationId="{F532813C-D44F-4B35-B6B1-2F5C21D0ECFB}"/>
          </ac:spMkLst>
        </pc:spChg>
        <pc:spChg chg="del">
          <ac:chgData name="DANNY LANDRY KAMGANG TCHOMSI" userId="63d78542-71ff-4e51-8d23-96f3f7e993b5" providerId="ADAL" clId="{43E2D8D4-EEB0-4E01-AC0A-5B933BFBCA06}" dt="2023-10-31T14:51:40.194" v="437" actId="478"/>
          <ac:spMkLst>
            <pc:docMk/>
            <pc:sldMk cId="2395444464" sldId="1490"/>
            <ac:spMk id="7" creationId="{8326C96D-7BC2-4B35-A143-3C8B5C1C146B}"/>
          </ac:spMkLst>
        </pc:spChg>
        <pc:spChg chg="del">
          <ac:chgData name="DANNY LANDRY KAMGANG TCHOMSI" userId="63d78542-71ff-4e51-8d23-96f3f7e993b5" providerId="ADAL" clId="{43E2D8D4-EEB0-4E01-AC0A-5B933BFBCA06}" dt="2023-10-31T14:51:49.250" v="438" actId="478"/>
          <ac:spMkLst>
            <pc:docMk/>
            <pc:sldMk cId="2395444464" sldId="1490"/>
            <ac:spMk id="12" creationId="{92ED78E2-1A2F-4228-8C90-0243CF957BF2}"/>
          </ac:spMkLst>
        </pc:spChg>
        <pc:spChg chg="del">
          <ac:chgData name="DANNY LANDRY KAMGANG TCHOMSI" userId="63d78542-71ff-4e51-8d23-96f3f7e993b5" providerId="ADAL" clId="{43E2D8D4-EEB0-4E01-AC0A-5B933BFBCA06}" dt="2023-10-31T14:52:47.106" v="453" actId="478"/>
          <ac:spMkLst>
            <pc:docMk/>
            <pc:sldMk cId="2395444464" sldId="1490"/>
            <ac:spMk id="15" creationId="{651A35E3-8DB2-4D8C-ADA4-5FE637EC833D}"/>
          </ac:spMkLst>
        </pc:spChg>
        <pc:spChg chg="add mod">
          <ac:chgData name="DANNY LANDRY KAMGANG TCHOMSI" userId="63d78542-71ff-4e51-8d23-96f3f7e993b5" providerId="ADAL" clId="{43E2D8D4-EEB0-4E01-AC0A-5B933BFBCA06}" dt="2023-10-31T14:53:53.120" v="526" actId="20577"/>
          <ac:spMkLst>
            <pc:docMk/>
            <pc:sldMk cId="2395444464" sldId="1490"/>
            <ac:spMk id="16" creationId="{FCB99EA7-DEF5-4E5E-B008-D38F4C0D79E7}"/>
          </ac:spMkLst>
        </pc:spChg>
        <pc:spChg chg="add mod">
          <ac:chgData name="DANNY LANDRY KAMGANG TCHOMSI" userId="63d78542-71ff-4e51-8d23-96f3f7e993b5" providerId="ADAL" clId="{43E2D8D4-EEB0-4E01-AC0A-5B933BFBCA06}" dt="2023-10-31T14:56:29.153" v="557" actId="1076"/>
          <ac:spMkLst>
            <pc:docMk/>
            <pc:sldMk cId="2395444464" sldId="1490"/>
            <ac:spMk id="17" creationId="{06FD39A7-9EE4-4D14-9507-F6118D4D24AF}"/>
          </ac:spMkLst>
        </pc:spChg>
        <pc:spChg chg="add mod">
          <ac:chgData name="DANNY LANDRY KAMGANG TCHOMSI" userId="63d78542-71ff-4e51-8d23-96f3f7e993b5" providerId="ADAL" clId="{43E2D8D4-EEB0-4E01-AC0A-5B933BFBCA06}" dt="2023-10-31T14:56:52.648" v="561" actId="1076"/>
          <ac:spMkLst>
            <pc:docMk/>
            <pc:sldMk cId="2395444464" sldId="1490"/>
            <ac:spMk id="18" creationId="{059F0F27-DE94-4C9D-A373-A41C733EF0A3}"/>
          </ac:spMkLst>
        </pc:spChg>
        <pc:spChg chg="add mod">
          <ac:chgData name="DANNY LANDRY KAMGANG TCHOMSI" userId="63d78542-71ff-4e51-8d23-96f3f7e993b5" providerId="ADAL" clId="{43E2D8D4-EEB0-4E01-AC0A-5B933BFBCA06}" dt="2023-10-31T14:56:36.567" v="558" actId="1076"/>
          <ac:spMkLst>
            <pc:docMk/>
            <pc:sldMk cId="2395444464" sldId="1490"/>
            <ac:spMk id="19" creationId="{2463EEDD-1548-4C34-BF18-3BD219FFEEB3}"/>
          </ac:spMkLst>
        </pc:spChg>
        <pc:picChg chg="del">
          <ac:chgData name="DANNY LANDRY KAMGANG TCHOMSI" userId="63d78542-71ff-4e51-8d23-96f3f7e993b5" providerId="ADAL" clId="{43E2D8D4-EEB0-4E01-AC0A-5B933BFBCA06}" dt="2023-10-31T14:51:37.682" v="436" actId="478"/>
          <ac:picMkLst>
            <pc:docMk/>
            <pc:sldMk cId="2395444464" sldId="1490"/>
            <ac:picMk id="9" creationId="{9987790D-664E-4EF6-850C-85D474F44C63}"/>
          </ac:picMkLst>
        </pc:picChg>
        <pc:picChg chg="add mod">
          <ac:chgData name="DANNY LANDRY KAMGANG TCHOMSI" userId="63d78542-71ff-4e51-8d23-96f3f7e993b5" providerId="ADAL" clId="{43E2D8D4-EEB0-4E01-AC0A-5B933BFBCA06}" dt="2023-10-31T14:56:15.153" v="555" actId="14100"/>
          <ac:picMkLst>
            <pc:docMk/>
            <pc:sldMk cId="2395444464" sldId="1490"/>
            <ac:picMk id="10" creationId="{95D57D0C-9EC0-4E57-8655-B2170EFA519B}"/>
          </ac:picMkLst>
        </pc:picChg>
        <pc:picChg chg="add mod">
          <ac:chgData name="DANNY LANDRY KAMGANG TCHOMSI" userId="63d78542-71ff-4e51-8d23-96f3f7e993b5" providerId="ADAL" clId="{43E2D8D4-EEB0-4E01-AC0A-5B933BFBCA06}" dt="2023-10-31T14:56:46.753" v="560" actId="1076"/>
          <ac:picMkLst>
            <pc:docMk/>
            <pc:sldMk cId="2395444464" sldId="1490"/>
            <ac:picMk id="11" creationId="{DD7A1368-7366-4137-83BA-7367B824FCA1}"/>
          </ac:picMkLst>
        </pc:picChg>
        <pc:picChg chg="add mod">
          <ac:chgData name="DANNY LANDRY KAMGANG TCHOMSI" userId="63d78542-71ff-4e51-8d23-96f3f7e993b5" providerId="ADAL" clId="{43E2D8D4-EEB0-4E01-AC0A-5B933BFBCA06}" dt="2023-10-31T14:56:17.592" v="556" actId="14100"/>
          <ac:picMkLst>
            <pc:docMk/>
            <pc:sldMk cId="2395444464" sldId="1490"/>
            <ac:picMk id="13" creationId="{BA9AEECF-AD9F-425E-9020-0114C1AC9391}"/>
          </ac:picMkLst>
        </pc:picChg>
        <pc:picChg chg="mod">
          <ac:chgData name="DANNY LANDRY KAMGANG TCHOMSI" userId="63d78542-71ff-4e51-8d23-96f3f7e993b5" providerId="ADAL" clId="{43E2D8D4-EEB0-4E01-AC0A-5B933BFBCA06}" dt="2023-10-31T14:55:45.753" v="548" actId="1076"/>
          <ac:picMkLst>
            <pc:docMk/>
            <pc:sldMk cId="2395444464" sldId="1490"/>
            <ac:picMk id="14" creationId="{F18BEDA5-2738-4B65-A11B-E29E801498FB}"/>
          </ac:picMkLst>
        </pc:picChg>
        <pc:cxnChg chg="add mod">
          <ac:chgData name="DANNY LANDRY KAMGANG TCHOMSI" userId="63d78542-71ff-4e51-8d23-96f3f7e993b5" providerId="ADAL" clId="{43E2D8D4-EEB0-4E01-AC0A-5B933BFBCA06}" dt="2023-10-31T14:56:11.937" v="554" actId="1076"/>
          <ac:cxnSpMkLst>
            <pc:docMk/>
            <pc:sldMk cId="2395444464" sldId="1490"/>
            <ac:cxnSpMk id="20" creationId="{2F42D05D-C4AD-407E-AD13-256287957378}"/>
          </ac:cxnSpMkLst>
        </pc:cxnChg>
      </pc:sldChg>
      <pc:sldChg chg="del">
        <pc:chgData name="DANNY LANDRY KAMGANG TCHOMSI" userId="63d78542-71ff-4e51-8d23-96f3f7e993b5" providerId="ADAL" clId="{43E2D8D4-EEB0-4E01-AC0A-5B933BFBCA06}" dt="2023-10-31T14:52:31.275" v="449" actId="47"/>
        <pc:sldMkLst>
          <pc:docMk/>
          <pc:sldMk cId="2299312194" sldId="1491"/>
        </pc:sldMkLst>
      </pc:sldChg>
      <pc:sldChg chg="del">
        <pc:chgData name="DANNY LANDRY KAMGANG TCHOMSI" userId="63d78542-71ff-4e51-8d23-96f3f7e993b5" providerId="ADAL" clId="{43E2D8D4-EEB0-4E01-AC0A-5B933BFBCA06}" dt="2023-10-31T14:53:09.386" v="460" actId="47"/>
        <pc:sldMkLst>
          <pc:docMk/>
          <pc:sldMk cId="2721100211" sldId="1492"/>
        </pc:sldMkLst>
      </pc:sldChg>
      <pc:sldChg chg="delSp modSp mod">
        <pc:chgData name="DANNY LANDRY KAMGANG TCHOMSI" userId="63d78542-71ff-4e51-8d23-96f3f7e993b5" providerId="ADAL" clId="{43E2D8D4-EEB0-4E01-AC0A-5B933BFBCA06}" dt="2023-10-31T15:00:48.799" v="724" actId="478"/>
        <pc:sldMkLst>
          <pc:docMk/>
          <pc:sldMk cId="248070768" sldId="1493"/>
        </pc:sldMkLst>
        <pc:spChg chg="del">
          <ac:chgData name="DANNY LANDRY KAMGANG TCHOMSI" userId="63d78542-71ff-4e51-8d23-96f3f7e993b5" providerId="ADAL" clId="{43E2D8D4-EEB0-4E01-AC0A-5B933BFBCA06}" dt="2023-10-31T15:00:47.664" v="723" actId="478"/>
          <ac:spMkLst>
            <pc:docMk/>
            <pc:sldMk cId="248070768" sldId="1493"/>
            <ac:spMk id="2" creationId="{BEE1F3EE-27C6-4625-975F-38B09DA650DD}"/>
          </ac:spMkLst>
        </pc:spChg>
        <pc:spChg chg="del">
          <ac:chgData name="DANNY LANDRY KAMGANG TCHOMSI" userId="63d78542-71ff-4e51-8d23-96f3f7e993b5" providerId="ADAL" clId="{43E2D8D4-EEB0-4E01-AC0A-5B933BFBCA06}" dt="2023-10-31T15:00:48.799" v="724" actId="478"/>
          <ac:spMkLst>
            <pc:docMk/>
            <pc:sldMk cId="248070768" sldId="1493"/>
            <ac:spMk id="3" creationId="{45BB0AA0-38EB-4B7D-A5B1-09061F73DB35}"/>
          </ac:spMkLst>
        </pc:spChg>
        <pc:spChg chg="mod">
          <ac:chgData name="DANNY LANDRY KAMGANG TCHOMSI" userId="63d78542-71ff-4e51-8d23-96f3f7e993b5" providerId="ADAL" clId="{43E2D8D4-EEB0-4E01-AC0A-5B933BFBCA06}" dt="2023-10-31T15:00:41.696" v="720" actId="1076"/>
          <ac:spMkLst>
            <pc:docMk/>
            <pc:sldMk cId="248070768" sldId="1493"/>
            <ac:spMk id="7" creationId="{1455488E-0914-4FC6-BC90-861514F9BCAF}"/>
          </ac:spMkLst>
        </pc:spChg>
        <pc:picChg chg="mod">
          <ac:chgData name="DANNY LANDRY KAMGANG TCHOMSI" userId="63d78542-71ff-4e51-8d23-96f3f7e993b5" providerId="ADAL" clId="{43E2D8D4-EEB0-4E01-AC0A-5B933BFBCA06}" dt="2023-10-31T15:00:45.191" v="722" actId="1076"/>
          <ac:picMkLst>
            <pc:docMk/>
            <pc:sldMk cId="248070768" sldId="1493"/>
            <ac:picMk id="6" creationId="{6DC8BF01-C04F-40DD-954B-8F8EDA007A09}"/>
          </ac:picMkLst>
        </pc:picChg>
      </pc:sldChg>
      <pc:sldChg chg="del">
        <pc:chgData name="DANNY LANDRY KAMGANG TCHOMSI" userId="63d78542-71ff-4e51-8d23-96f3f7e993b5" providerId="ADAL" clId="{43E2D8D4-EEB0-4E01-AC0A-5B933BFBCA06}" dt="2023-10-31T15:01:51.157" v="730" actId="47"/>
        <pc:sldMkLst>
          <pc:docMk/>
          <pc:sldMk cId="1963562463" sldId="1496"/>
        </pc:sldMkLst>
      </pc:sldChg>
      <pc:sldChg chg="addSp modSp new mod">
        <pc:chgData name="DANNY LANDRY KAMGANG TCHOMSI" userId="63d78542-71ff-4e51-8d23-96f3f7e993b5" providerId="ADAL" clId="{43E2D8D4-EEB0-4E01-AC0A-5B933BFBCA06}" dt="2023-10-31T15:01:47.864" v="729" actId="14100"/>
        <pc:sldMkLst>
          <pc:docMk/>
          <pc:sldMk cId="1748524061" sldId="1497"/>
        </pc:sldMkLst>
        <pc:picChg chg="add mod">
          <ac:chgData name="DANNY LANDRY KAMGANG TCHOMSI" userId="63d78542-71ff-4e51-8d23-96f3f7e993b5" providerId="ADAL" clId="{43E2D8D4-EEB0-4E01-AC0A-5B933BFBCA06}" dt="2023-10-31T15:01:47.864" v="729" actId="14100"/>
          <ac:picMkLst>
            <pc:docMk/>
            <pc:sldMk cId="1748524061" sldId="1497"/>
            <ac:picMk id="3" creationId="{306C9759-BBE1-4530-9440-CF3545D7ED0A}"/>
          </ac:picMkLst>
        </pc:picChg>
      </pc:sldChg>
    </pc:docChg>
  </pc:docChgLst>
  <pc:docChgLst>
    <pc:chgData name="DANNY LANDRY KAMGANG TCHOMSI" userId="63d78542-71ff-4e51-8d23-96f3f7e993b5" providerId="ADAL" clId="{24D18FC9-F750-47CF-B845-818333BCA1BC}"/>
    <pc:docChg chg="undo custSel modSld">
      <pc:chgData name="DANNY LANDRY KAMGANG TCHOMSI" userId="63d78542-71ff-4e51-8d23-96f3f7e993b5" providerId="ADAL" clId="{24D18FC9-F750-47CF-B845-818333BCA1BC}" dt="2024-02-01T10:56:46.623" v="495" actId="20577"/>
      <pc:docMkLst>
        <pc:docMk/>
      </pc:docMkLst>
      <pc:sldChg chg="modSp mod">
        <pc:chgData name="DANNY LANDRY KAMGANG TCHOMSI" userId="63d78542-71ff-4e51-8d23-96f3f7e993b5" providerId="ADAL" clId="{24D18FC9-F750-47CF-B845-818333BCA1BC}" dt="2024-02-01T10:56:46.623" v="495" actId="20577"/>
        <pc:sldMkLst>
          <pc:docMk/>
          <pc:sldMk cId="2167096574" sldId="1485"/>
        </pc:sldMkLst>
        <pc:spChg chg="mod">
          <ac:chgData name="DANNY LANDRY KAMGANG TCHOMSI" userId="63d78542-71ff-4e51-8d23-96f3f7e993b5" providerId="ADAL" clId="{24D18FC9-F750-47CF-B845-818333BCA1BC}" dt="2024-02-01T10:56:46.623" v="495" actId="20577"/>
          <ac:spMkLst>
            <pc:docMk/>
            <pc:sldMk cId="2167096574" sldId="1485"/>
            <ac:spMk id="2" creationId="{B967F843-3BA0-481F-94A7-A3DADE5882F0}"/>
          </ac:spMkLst>
        </pc:spChg>
        <pc:spChg chg="mod">
          <ac:chgData name="DANNY LANDRY KAMGANG TCHOMSI" userId="63d78542-71ff-4e51-8d23-96f3f7e993b5" providerId="ADAL" clId="{24D18FC9-F750-47CF-B845-818333BCA1BC}" dt="2024-02-01T10:53:31.203" v="482" actId="6549"/>
          <ac:spMkLst>
            <pc:docMk/>
            <pc:sldMk cId="2167096574" sldId="1485"/>
            <ac:spMk id="5" creationId="{1F69B189-7081-4556-8220-24C759E07E8F}"/>
          </ac:spMkLst>
        </pc:spChg>
        <pc:spChg chg="mod">
          <ac:chgData name="DANNY LANDRY KAMGANG TCHOMSI" userId="63d78542-71ff-4e51-8d23-96f3f7e993b5" providerId="ADAL" clId="{24D18FC9-F750-47CF-B845-818333BCA1BC}" dt="2024-02-01T10:54:39.168" v="483" actId="6549"/>
          <ac:spMkLst>
            <pc:docMk/>
            <pc:sldMk cId="2167096574" sldId="1485"/>
            <ac:spMk id="17" creationId="{6E9C9E7E-F334-4431-98E9-25EBB8676C54}"/>
          </ac:spMkLst>
        </pc:spChg>
      </pc:sldChg>
      <pc:sldChg chg="modSp mod">
        <pc:chgData name="DANNY LANDRY KAMGANG TCHOMSI" userId="63d78542-71ff-4e51-8d23-96f3f7e993b5" providerId="ADAL" clId="{24D18FC9-F750-47CF-B845-818333BCA1BC}" dt="2024-02-01T10:55:06.463" v="486" actId="1076"/>
        <pc:sldMkLst>
          <pc:docMk/>
          <pc:sldMk cId="3283110382" sldId="1488"/>
        </pc:sldMkLst>
        <pc:spChg chg="mod">
          <ac:chgData name="DANNY LANDRY KAMGANG TCHOMSI" userId="63d78542-71ff-4e51-8d23-96f3f7e993b5" providerId="ADAL" clId="{24D18FC9-F750-47CF-B845-818333BCA1BC}" dt="2024-02-01T10:55:06.463" v="486" actId="1076"/>
          <ac:spMkLst>
            <pc:docMk/>
            <pc:sldMk cId="3283110382" sldId="1488"/>
            <ac:spMk id="10" creationId="{8510A0F1-576F-46B9-B1F8-E522B8059DAA}"/>
          </ac:spMkLst>
        </pc:spChg>
      </pc:sldChg>
      <pc:sldChg chg="modSp mod">
        <pc:chgData name="DANNY LANDRY KAMGANG TCHOMSI" userId="63d78542-71ff-4e51-8d23-96f3f7e993b5" providerId="ADAL" clId="{24D18FC9-F750-47CF-B845-818333BCA1BC}" dt="2024-02-01T10:55:20.863" v="488" actId="20577"/>
        <pc:sldMkLst>
          <pc:docMk/>
          <pc:sldMk cId="2395444464" sldId="1490"/>
        </pc:sldMkLst>
        <pc:spChg chg="mod">
          <ac:chgData name="DANNY LANDRY KAMGANG TCHOMSI" userId="63d78542-71ff-4e51-8d23-96f3f7e993b5" providerId="ADAL" clId="{24D18FC9-F750-47CF-B845-818333BCA1BC}" dt="2024-02-01T10:55:20.863" v="488" actId="20577"/>
          <ac:spMkLst>
            <pc:docMk/>
            <pc:sldMk cId="2395444464" sldId="1490"/>
            <ac:spMk id="16" creationId="{FCB99EA7-DEF5-4E5E-B008-D38F4C0D79E7}"/>
          </ac:spMkLst>
        </pc:spChg>
      </pc:sldChg>
      <pc:sldChg chg="addSp modSp mod">
        <pc:chgData name="DANNY LANDRY KAMGANG TCHOMSI" userId="63d78542-71ff-4e51-8d23-96f3f7e993b5" providerId="ADAL" clId="{24D18FC9-F750-47CF-B845-818333BCA1BC}" dt="2024-02-01T10:50:59.281" v="404" actId="20577"/>
        <pc:sldMkLst>
          <pc:docMk/>
          <pc:sldMk cId="248070768" sldId="1493"/>
        </pc:sldMkLst>
        <pc:spChg chg="add mod">
          <ac:chgData name="DANNY LANDRY KAMGANG TCHOMSI" userId="63d78542-71ff-4e51-8d23-96f3f7e993b5" providerId="ADAL" clId="{24D18FC9-F750-47CF-B845-818333BCA1BC}" dt="2024-02-01T10:50:25.703" v="398" actId="1076"/>
          <ac:spMkLst>
            <pc:docMk/>
            <pc:sldMk cId="248070768" sldId="1493"/>
            <ac:spMk id="2" creationId="{7B0B71B2-39A6-4B31-880E-8B88733118A3}"/>
          </ac:spMkLst>
        </pc:spChg>
        <pc:spChg chg="mod">
          <ac:chgData name="DANNY LANDRY KAMGANG TCHOMSI" userId="63d78542-71ff-4e51-8d23-96f3f7e993b5" providerId="ADAL" clId="{24D18FC9-F750-47CF-B845-818333BCA1BC}" dt="2024-02-01T10:50:59.281" v="404" actId="20577"/>
          <ac:spMkLst>
            <pc:docMk/>
            <pc:sldMk cId="248070768" sldId="1493"/>
            <ac:spMk id="7" creationId="{1455488E-0914-4FC6-BC90-861514F9BCAF}"/>
          </ac:spMkLst>
        </pc:spChg>
        <pc:picChg chg="mod">
          <ac:chgData name="DANNY LANDRY KAMGANG TCHOMSI" userId="63d78542-71ff-4e51-8d23-96f3f7e993b5" providerId="ADAL" clId="{24D18FC9-F750-47CF-B845-818333BCA1BC}" dt="2024-02-01T10:46:21.919" v="6" actId="1076"/>
          <ac:picMkLst>
            <pc:docMk/>
            <pc:sldMk cId="248070768" sldId="1493"/>
            <ac:picMk id="6" creationId="{6DC8BF01-C04F-40DD-954B-8F8EDA007A09}"/>
          </ac:picMkLst>
        </pc:picChg>
        <pc:picChg chg="add mod">
          <ac:chgData name="DANNY LANDRY KAMGANG TCHOMSI" userId="63d78542-71ff-4e51-8d23-96f3f7e993b5" providerId="ADAL" clId="{24D18FC9-F750-47CF-B845-818333BCA1BC}" dt="2024-02-01T10:50:29.704" v="399" actId="14100"/>
          <ac:picMkLst>
            <pc:docMk/>
            <pc:sldMk cId="248070768" sldId="1493"/>
            <ac:picMk id="1026" creationId="{71FAC41E-AF85-416B-AB5D-6B6B3E10CA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3822-99C4-49B5-9EB2-D9DB7F5703B5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BF42-C4E6-4BA7-AED6-68484BD0DB10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5342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F3ED-756D-4E03-B3AB-BDC87F92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CD1B1-F8EB-4B94-BE8D-9939CFDA5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D0468-1541-419C-BE5F-256170A4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A84D6-348C-4F54-8C8E-97094951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7ED1-16AB-45F8-844C-04C444AB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7363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D081-DC22-48C0-9BEA-2E6C5EE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DC7DB-2EF4-4674-8868-AD3E95D1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C17D-3B66-43C3-AFA7-3C17CCA7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AE76-6FC4-4E7F-A266-527D6147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0180-6BD5-4408-93D0-8B29944C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1899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28383-C49C-4AFF-9D1F-EE4BF5CDD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D1FB0-C93B-48A8-976C-66C7EFC66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C37C-3AAC-4C7D-A6B0-4ABFB5AC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6BDA5-DFB3-49F0-8F3D-065400D3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C9B7-84FD-430A-A907-6D2CDD4B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01474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492375"/>
            <a:ext cx="5595937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455965" y="6388172"/>
            <a:ext cx="1458556" cy="33068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68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8238" y="492125"/>
            <a:ext cx="5472112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5000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76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940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0997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4400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0"/>
            <a:ext cx="954087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0"/>
            <a:ext cx="4546601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3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1"/>
            <a:ext cx="954087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1"/>
            <a:ext cx="4546601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79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501649"/>
            <a:ext cx="5484476" cy="1990726"/>
          </a:xfrm>
        </p:spPr>
        <p:txBody>
          <a:bodyPr/>
          <a:lstStyle>
            <a:lvl1pPr marL="0" indent="0">
              <a:buFontTx/>
              <a:buNone/>
              <a:tabLst>
                <a:tab pos="936000" algn="l"/>
              </a:tabLst>
              <a:defRPr sz="4000"/>
            </a:lvl1pPr>
          </a:lstStyle>
          <a:p>
            <a:r>
              <a:rPr lang="en-GB" noProof="0" dirty="0"/>
              <a:t>Click to add title, tab for first line indent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3521075"/>
            <a:ext cx="7375525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80000" indent="-180000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52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887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1943100"/>
            <a:ext cx="3560763" cy="369411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2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7A22-21FD-4587-8CA1-389C775F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A0EF-AF89-4366-8682-4BF5A82A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C576-B283-491E-B30D-B3593349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0C0DC-AFFC-474D-9E87-4754C483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93991-A2DF-4B38-A6BA-FDAE81E1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181717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45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100"/>
            <a:ext cx="35782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4825" y="1943100"/>
            <a:ext cx="73755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35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1"/>
            <a:ext cx="6675437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3714" y="4070350"/>
            <a:ext cx="6675436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22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68500"/>
            <a:ext cx="3559175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202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26208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73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19989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06938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1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888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8" y="1943099"/>
            <a:ext cx="93024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48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9" y="1943099"/>
            <a:ext cx="9301164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41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86" y="1943100"/>
            <a:ext cx="6615577" cy="2711450"/>
          </a:xfrm>
        </p:spPr>
        <p:txBody>
          <a:bodyPr/>
          <a:lstStyle>
            <a:lvl1pPr marL="0" indent="0">
              <a:buNone/>
              <a:defRPr lang="en-US" sz="23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825" y="5084763"/>
            <a:ext cx="7375525" cy="547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</a:t>
            </a:r>
            <a:r>
              <a:rPr lang="en-GB" dirty="0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532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527716"/>
            <a:ext cx="5484812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0350"/>
            <a:ext cx="5484812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5806" y="1527717"/>
            <a:ext cx="5467350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999" y="4654550"/>
            <a:ext cx="4532313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8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1</a:t>
            </a:r>
          </a:p>
          <a:p>
            <a:pPr lvl="2"/>
            <a:r>
              <a:rPr lang="en-GB" noProof="0" dirty="0"/>
              <a:t>2</a:t>
            </a:r>
          </a:p>
          <a:p>
            <a:pPr lvl="3"/>
            <a:r>
              <a:rPr lang="en-GB" noProof="0" dirty="0"/>
              <a:t>3</a:t>
            </a:r>
            <a:endParaRPr lang="en-GB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500064" y="3521075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6225806" y="1527717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6225806" y="4400550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62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1175" y="501650"/>
            <a:ext cx="3559176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667668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943100"/>
            <a:ext cx="4530725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8099"/>
            <a:ext cx="4532400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6000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063" y="4440055"/>
            <a:ext cx="3578225" cy="876454"/>
          </a:xfrm>
        </p:spPr>
        <p:txBody>
          <a:bodyPr tIns="90000" numCol="2" spcCol="180000"/>
          <a:lstStyle>
            <a:lvl1pPr marL="198000" indent="-198000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0064" y="4308475"/>
            <a:ext cx="5484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500064" y="5637213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1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CE4E-FEDF-4834-9527-F4AE9ED4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41091-13CC-4D75-A925-795815FDF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F2E8-B307-4AFB-98AE-7652F0B0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0A6D-9042-4E2F-8474-69D23D2D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3EB4-5BA9-4EB1-AB51-D2CE9D69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97978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3429000"/>
            <a:ext cx="5484812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429000"/>
            <a:ext cx="5484813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375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0" y="3429000"/>
            <a:ext cx="546735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82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2732088"/>
            <a:ext cx="5484812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235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23000" y="500063"/>
            <a:ext cx="5467350" cy="5137151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2735263"/>
            <a:ext cx="5484813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85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071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0512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14" y="6137500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520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501650"/>
            <a:ext cx="5467350" cy="5135563"/>
          </a:xfrm>
          <a:noFill/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566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2276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288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950097"/>
            <a:ext cx="54844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4788" y="1950097"/>
            <a:ext cx="5465562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1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400" y="1950098"/>
            <a:ext cx="356040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7201" y="1950097"/>
            <a:ext cx="736315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3013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F2D6-4464-4CD1-8E65-73494D08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A0AE-C35A-4089-BBC7-11DE9AD66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D1B17-575F-448A-9B33-B5D00613E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F4B0B-0ACA-4355-9F1F-7EEB9C1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0E28-E75C-41C3-A519-90B0A823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B641-710A-4819-84E4-01E1B630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436254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50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50097"/>
            <a:ext cx="35591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484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50125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50125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0399" y="367817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5550" y="367817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24370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1118995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99" y="1943100"/>
            <a:ext cx="11189951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35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6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932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5"/>
            <a:ext cx="1049178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3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4"/>
            <a:ext cx="1049178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23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25290" y="1439372"/>
            <a:ext cx="2917403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481014" y="464888"/>
            <a:ext cx="11072810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07139" y="1439372"/>
            <a:ext cx="241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9935" y="143937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291" y="230848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7291" y="403822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57291" y="4861989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6372" y="5282559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28244" y="258374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72982" y="355816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72394" y="147997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6326" y="259371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6326" y="3510628"/>
            <a:ext cx="359695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57291" y="3179601"/>
            <a:ext cx="257143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528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49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3934" y="144000"/>
            <a:ext cx="11901600" cy="6210000"/>
          </a:xfrm>
          <a:solidFill>
            <a:schemeClr val="bg1">
              <a:lumMod val="85000"/>
            </a:schemeClr>
          </a:solidFill>
        </p:spPr>
        <p:txBody>
          <a:bodyPr tIns="352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4463" y="1457325"/>
            <a:ext cx="11903075" cy="379316"/>
          </a:xfrm>
          <a:solidFill>
            <a:schemeClr val="accent1"/>
          </a:solidFill>
        </p:spPr>
        <p:txBody>
          <a:bodyPr wrap="square" lIns="612000" tIns="72000" rIns="612000" bIns="72000" anchor="ctr" anchorCtr="0">
            <a:spAutoFit/>
          </a:bodyPr>
          <a:lstStyle>
            <a:lvl1pPr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/>
              <a:t>|</a:t>
            </a:r>
            <a:fld id="{161BE2EA-AEDB-4948-88E1-594E5C4BF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10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949F-396D-4F56-8D92-E1C9FA20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1820-B546-488E-953D-B330828D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2917F-09FC-4A01-9440-CF1EE50F8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60321-0182-4063-AECD-E888122E4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562D1-6F28-48A5-8D97-E8DA2B9C9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67C40-2422-499D-BE90-875F4963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88D3E-D735-444F-9C94-C8590DEB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3C570-9E5F-4991-B70E-5AAD5195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4112624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3600" y="194889"/>
            <a:ext cx="37584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presentation |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4401" y="19488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13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page </a:t>
            </a:r>
            <a:fld id="{161BE2EA-AEDB-4948-88E1-594E5C4BF4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2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3080-8E0F-4F48-8B3B-AA566163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80117-603D-48EC-90AC-867509891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2B60-5634-4E92-B9B9-3D27B92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FB8-B2D3-44B5-AE47-5F0C859A8542}" type="datetimeFigureOut">
              <a:rPr lang="en-IN" smtClean="0"/>
              <a:t>20-02-2024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7AE5-1DE7-46E6-92D3-D5438E63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20FE-D815-4435-A460-327D4C17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BBD3-1800-45B4-9492-A2F1CCFCF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5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FF38-9543-450D-9EED-2E2734EC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90382-311A-4E9E-831F-B906AC4F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FAAF0-041F-48F5-8922-129570C3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944D5-780D-4812-97EC-07E671C3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99229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91F19-DE20-4996-9FFA-0315778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AB2FB-4040-47AD-9E13-B704F158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A6EFB-D976-4858-83A3-A43F65DB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98171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1B2F-E8A4-45AA-9DCB-66C2CCB9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B86C-4C63-4F0F-BC38-EA959E2F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F9C06-6ACA-4120-B4F6-28D8A91B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25036-66C3-4641-9846-F27E686E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8951A-E295-4255-9EC0-EBFA336D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19C83-2DBC-452A-B966-FCEDE636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8172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442-8DBA-4400-A134-80F2F280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C7D0C-C4E6-4A55-A4D3-37453325A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9F363-E75F-4A12-AAFB-0D917781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C68C-68DA-4A68-9121-1A23D9A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DA204-B1F4-4298-B40A-4C576035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5F5BD-8E25-4F17-BDF3-B3C7B6CF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1358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98E6-1270-4AC2-8892-970E77D5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45E98-6995-4131-907E-DAA983D5C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2B95-E871-4FEA-A50C-1D406682D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024E-9B60-4392-8992-BB6FE11CC29F}" type="datetimeFigureOut">
              <a:rPr lang="en-CM" smtClean="0"/>
              <a:t>02/20/2024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F7FE5-B629-4D32-ADBF-B8906B717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8D15-3B4E-4763-A3D3-9F41B3F58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10A6-BAF2-4E43-8A33-F82924942A31}" type="slidenum">
              <a:rPr lang="en-CM" smtClean="0"/>
              <a:t>‹#›</a:t>
            </a:fld>
            <a:endParaRPr lang="en-CM"/>
          </a:p>
        </p:txBody>
      </p:sp>
      <p:sp>
        <p:nvSpPr>
          <p:cNvPr id="7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9AD7ECE-B7A7-4EE7-9711-782BCB806F0B}"/>
              </a:ext>
            </a:extLst>
          </p:cNvPr>
          <p:cNvSpPr txBox="1"/>
          <p:nvPr userDrawn="1"/>
        </p:nvSpPr>
        <p:spPr>
          <a:xfrm>
            <a:off x="0" y="6595656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CM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99" y="1943739"/>
            <a:ext cx="11189951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Subhead</a:t>
            </a:r>
          </a:p>
          <a:p>
            <a:pPr lvl="4"/>
            <a:r>
              <a:rPr lang="en-GB" noProof="0" dirty="0"/>
              <a:t>Level 5, headline</a:t>
            </a:r>
          </a:p>
          <a:p>
            <a:pPr lvl="5"/>
            <a:r>
              <a:rPr lang="en-GB" noProof="0" dirty="0"/>
              <a:t>Level 6, headline</a:t>
            </a:r>
          </a:p>
          <a:p>
            <a:pPr lvl="6"/>
            <a:r>
              <a:rPr lang="en-GB" noProof="0" dirty="0"/>
              <a:t>Level 7, note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9" y="501649"/>
            <a:ext cx="11189951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19200" y="6278621"/>
            <a:ext cx="3285369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2197" y="6278622"/>
            <a:ext cx="412039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644946" y="6382537"/>
            <a:ext cx="1175937" cy="262345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500062" y="501647"/>
            <a:ext cx="11194852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5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AD9C60B-2436-49AA-8B02-A5D638681DD4}"/>
              </a:ext>
            </a:extLst>
          </p:cNvPr>
          <p:cNvSpPr txBox="1"/>
          <p:nvPr userDrawn="1"/>
        </p:nvSpPr>
        <p:spPr>
          <a:xfrm>
            <a:off x="0" y="6595656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CM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">
          <p15:clr>
            <a:srgbClr val="F26B43"/>
          </p15:clr>
        </p15:guide>
        <p15:guide id="3" orient="horz" pos="315">
          <p15:clr>
            <a:srgbClr val="F26B43"/>
          </p15:clr>
        </p15:guide>
        <p15:guide id="4" orient="horz" pos="4009">
          <p15:clr>
            <a:srgbClr val="F26B43"/>
          </p15:clr>
        </p15:guide>
        <p15:guide id="5" pos="917">
          <p15:clr>
            <a:srgbClr val="F26B43"/>
          </p15:clr>
        </p15:guide>
        <p15:guide id="6" pos="1368">
          <p15:clr>
            <a:srgbClr val="F26B43"/>
          </p15:clr>
        </p15:guide>
        <p15:guide id="7" pos="5116">
          <p15:clr>
            <a:srgbClr val="F26B43"/>
          </p15:clr>
        </p15:guide>
        <p15:guide id="8" pos="5567">
          <p15:clr>
            <a:srgbClr val="F26B43"/>
          </p15:clr>
        </p15:guide>
        <p15:guide id="9" pos="5716">
          <p15:clr>
            <a:srgbClr val="F26B43"/>
          </p15:clr>
        </p15:guide>
        <p15:guide id="10" pos="6167">
          <p15:clr>
            <a:srgbClr val="F26B43"/>
          </p15:clr>
        </p15:guide>
        <p15:guide id="11" pos="6316">
          <p15:clr>
            <a:srgbClr val="F26B43"/>
          </p15:clr>
        </p15:guide>
        <p15:guide id="12" pos="6767">
          <p15:clr>
            <a:srgbClr val="F26B43"/>
          </p15:clr>
        </p15:guide>
        <p15:guide id="13" pos="6915">
          <p15:clr>
            <a:srgbClr val="F26B43"/>
          </p15:clr>
        </p15:guide>
        <p15:guide id="15" pos="4516">
          <p15:clr>
            <a:srgbClr val="F26B43"/>
          </p15:clr>
        </p15:guide>
        <p15:guide id="16" pos="4967">
          <p15:clr>
            <a:srgbClr val="F26B43"/>
          </p15:clr>
        </p15:guide>
        <p15:guide id="17" pos="3916">
          <p15:clr>
            <a:srgbClr val="F26B43"/>
          </p15:clr>
        </p15:guide>
        <p15:guide id="18" pos="4367">
          <p15:clr>
            <a:srgbClr val="F26B43"/>
          </p15:clr>
        </p15:guide>
        <p15:guide id="19" pos="3316">
          <p15:clr>
            <a:srgbClr val="F26B43"/>
          </p15:clr>
        </p15:guide>
        <p15:guide id="20" pos="3767">
          <p15:clr>
            <a:srgbClr val="F26B43"/>
          </p15:clr>
        </p15:guide>
        <p15:guide id="21" pos="2717">
          <p15:clr>
            <a:srgbClr val="F26B43"/>
          </p15:clr>
        </p15:guide>
        <p15:guide id="22" pos="3168">
          <p15:clr>
            <a:srgbClr val="F26B43"/>
          </p15:clr>
        </p15:guide>
        <p15:guide id="23" pos="2117">
          <p15:clr>
            <a:srgbClr val="F26B43"/>
          </p15:clr>
        </p15:guide>
        <p15:guide id="24" pos="2568">
          <p15:clr>
            <a:srgbClr val="F26B43"/>
          </p15:clr>
        </p15:guide>
        <p15:guide id="25" pos="1517">
          <p15:clr>
            <a:srgbClr val="F26B43"/>
          </p15:clr>
        </p15:guide>
        <p15:guide id="26" pos="1968">
          <p15:clr>
            <a:srgbClr val="F26B43"/>
          </p15:clr>
        </p15:guide>
        <p15:guide id="28" pos="7363">
          <p15:clr>
            <a:srgbClr val="F26B43"/>
          </p15:clr>
        </p15:guide>
        <p15:guide id="29" orient="horz" pos="1224">
          <p15:clr>
            <a:srgbClr val="F26B43"/>
          </p15:clr>
        </p15:guide>
        <p15:guide id="30" orient="horz" pos="1570">
          <p15:clr>
            <a:srgbClr val="F26B43"/>
          </p15:clr>
        </p15:guide>
        <p15:guide id="31" orient="horz" pos="1721">
          <p15:clr>
            <a:srgbClr val="F26B43"/>
          </p15:clr>
        </p15:guide>
        <p15:guide id="32" orient="horz" pos="2067">
          <p15:clr>
            <a:srgbClr val="F26B43"/>
          </p15:clr>
        </p15:guide>
        <p15:guide id="33" orient="horz" pos="2218">
          <p15:clr>
            <a:srgbClr val="F26B43"/>
          </p15:clr>
        </p15:guide>
        <p15:guide id="34" orient="horz" pos="2564">
          <p15:clr>
            <a:srgbClr val="F26B43"/>
          </p15:clr>
        </p15:guide>
        <p15:guide id="35" orient="horz" pos="2714">
          <p15:clr>
            <a:srgbClr val="F26B43"/>
          </p15:clr>
        </p15:guide>
        <p15:guide id="36" orient="horz" pos="3060">
          <p15:clr>
            <a:srgbClr val="F26B43"/>
          </p15:clr>
        </p15:guide>
        <p15:guide id="37" orient="horz" pos="3203">
          <p15:clr>
            <a:srgbClr val="F26B43"/>
          </p15:clr>
        </p15:guide>
        <p15:guide id="38" orient="horz" pos="3548">
          <p15:clr>
            <a:srgbClr val="F26B43"/>
          </p15:clr>
        </p15:guide>
        <p15:guide id="39" pos="315">
          <p15:clr>
            <a:srgbClr val="F26B43"/>
          </p15:clr>
        </p15:guide>
        <p15:guide id="40" pos="7364">
          <p15:clr>
            <a:srgbClr val="F26B43"/>
          </p15:clr>
        </p15:guide>
        <p15:guide id="41" orient="horz" pos="902">
          <p15:clr>
            <a:srgbClr val="F26B43"/>
          </p15:clr>
        </p15:guide>
        <p15:guide id="42" orient="horz" pos="2160">
          <p15:clr>
            <a:srgbClr val="000000"/>
          </p15:clr>
        </p15:guide>
        <p15:guide id="43" pos="3840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accounts.maersk.com/ocean-maeu/auth/register" TargetMode="Externa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ENWWWSVCREG@maersk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E06FD-17E8-4B36-8B13-A27340DBE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Title of presentation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E97FF-BBC3-4808-A45A-4738F8433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161BE2EA-AEDB-4948-88E1-594E5C4BF48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9B189-7081-4556-8220-24C759E07E8F}"/>
              </a:ext>
            </a:extLst>
          </p:cNvPr>
          <p:cNvSpPr txBox="1"/>
          <p:nvPr/>
        </p:nvSpPr>
        <p:spPr>
          <a:xfrm>
            <a:off x="487682" y="404663"/>
            <a:ext cx="6035040" cy="849173"/>
          </a:xfrm>
          <a:prstGeom prst="rect">
            <a:avLst/>
          </a:prstGeom>
          <a:noFill/>
        </p:spPr>
        <p:txBody>
          <a:bodyPr wrap="square" lIns="237600" tIns="237600" rIns="237600" bIns="237600" rtlCol="0">
            <a:spAutoFit/>
          </a:bodyPr>
          <a:lstStyle/>
          <a:p>
            <a:pPr algn="l"/>
            <a:r>
              <a:rPr lang="en-US" sz="1200" dirty="0"/>
              <a:t>Suivez le lien </a:t>
            </a:r>
            <a:r>
              <a:rPr lang="en-US" sz="1200" dirty="0">
                <a:solidFill>
                  <a:srgbClr val="42B0D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https://accounts.maersk.com/ocean-maeu/auth/register</a:t>
            </a:r>
            <a:endParaRPr lang="en-US" sz="1200" dirty="0"/>
          </a:p>
          <a:p>
            <a:pPr algn="l"/>
            <a:r>
              <a:rPr lang="en-US" sz="1200" dirty="0"/>
              <a:t>Et </a:t>
            </a:r>
            <a:r>
              <a:rPr lang="en-US" sz="1200" dirty="0" err="1"/>
              <a:t>remplissez</a:t>
            </a:r>
            <a:r>
              <a:rPr lang="en-US" sz="1200" dirty="0"/>
              <a:t> les champs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122EB3-89CF-45B9-8BBA-2A863B99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43" y="650721"/>
            <a:ext cx="359091" cy="359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309053-6DAB-47C0-AB86-760DD740C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4060"/>
            <a:ext cx="4941095" cy="3261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056E5-C955-4C45-A508-38244E159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00" y="4252065"/>
            <a:ext cx="3993217" cy="2423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9C9E7E-F334-4431-98E9-25EBB8676C54}"/>
              </a:ext>
            </a:extLst>
          </p:cNvPr>
          <p:cNvSpPr txBox="1"/>
          <p:nvPr/>
        </p:nvSpPr>
        <p:spPr>
          <a:xfrm>
            <a:off x="6156962" y="1497"/>
            <a:ext cx="6035040" cy="849173"/>
          </a:xfrm>
          <a:prstGeom prst="rect">
            <a:avLst/>
          </a:prstGeom>
          <a:noFill/>
        </p:spPr>
        <p:txBody>
          <a:bodyPr wrap="square" lIns="237600" tIns="237600" rIns="237600" bIns="237600" rtlCol="0">
            <a:spAutoFit/>
          </a:bodyPr>
          <a:lstStyle/>
          <a:p>
            <a:pPr algn="l"/>
            <a:r>
              <a:rPr lang="en-US" sz="1200" dirty="0"/>
              <a:t>Une </a:t>
            </a:r>
            <a:r>
              <a:rPr lang="en-US" sz="1200" dirty="0" err="1"/>
              <a:t>fois</a:t>
            </a:r>
            <a:r>
              <a:rPr lang="en-US" sz="1200" dirty="0"/>
              <a:t> fait, </a:t>
            </a:r>
            <a:r>
              <a:rPr lang="en-US" sz="1200" dirty="0" err="1"/>
              <a:t>vous</a:t>
            </a:r>
            <a:r>
              <a:rPr lang="en-US" sz="1200" dirty="0"/>
              <a:t> </a:t>
            </a:r>
            <a:r>
              <a:rPr lang="en-US" sz="1200" dirty="0" err="1"/>
              <a:t>recevrez</a:t>
            </a:r>
            <a:r>
              <a:rPr lang="en-US" sz="1200" dirty="0"/>
              <a:t> un mail avec </a:t>
            </a:r>
            <a:r>
              <a:rPr lang="en-US" sz="1200" dirty="0" err="1"/>
              <a:t>toutes</a:t>
            </a:r>
            <a:r>
              <a:rPr lang="en-US" sz="1200" dirty="0"/>
              <a:t> les </a:t>
            </a:r>
            <a:r>
              <a:rPr lang="en-US" sz="1200" dirty="0" err="1"/>
              <a:t>informations</a:t>
            </a:r>
            <a:r>
              <a:rPr lang="en-US" sz="1200" dirty="0"/>
              <a:t> </a:t>
            </a:r>
            <a:r>
              <a:rPr lang="en-US" sz="1200" dirty="0" err="1"/>
              <a:t>renseignées</a:t>
            </a:r>
            <a:r>
              <a:rPr lang="en-US" sz="1200" dirty="0"/>
              <a:t>. </a:t>
            </a:r>
          </a:p>
          <a:p>
            <a:pPr algn="l"/>
            <a:r>
              <a:rPr lang="en-US" sz="1200" dirty="0" err="1"/>
              <a:t>Validez</a:t>
            </a:r>
            <a:r>
              <a:rPr lang="en-US" sz="1200" dirty="0"/>
              <a:t> </a:t>
            </a:r>
            <a:r>
              <a:rPr lang="en-US" sz="1200" dirty="0" err="1"/>
              <a:t>votre</a:t>
            </a:r>
            <a:r>
              <a:rPr lang="en-US" sz="1200" dirty="0"/>
              <a:t> </a:t>
            </a:r>
            <a:r>
              <a:rPr lang="en-US" sz="1200" dirty="0" err="1"/>
              <a:t>profil</a:t>
            </a:r>
            <a:r>
              <a:rPr lang="en-US" sz="1200" dirty="0"/>
              <a:t> en </a:t>
            </a:r>
            <a:r>
              <a:rPr lang="en-US" sz="1200" dirty="0" err="1"/>
              <a:t>cliquant</a:t>
            </a:r>
            <a:r>
              <a:rPr lang="en-US" sz="1200" dirty="0"/>
              <a:t> sur les liens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7F843-3BA0-481F-94A7-A3DADE5882F0}"/>
              </a:ext>
            </a:extLst>
          </p:cNvPr>
          <p:cNvSpPr/>
          <p:nvPr/>
        </p:nvSpPr>
        <p:spPr>
          <a:xfrm>
            <a:off x="0" y="0"/>
            <a:ext cx="5669920" cy="439929"/>
          </a:xfrm>
          <a:prstGeom prst="rect">
            <a:avLst/>
          </a:prstGeom>
          <a:solidFill>
            <a:srgbClr val="132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b="1" noProof="0" dirty="0" err="1">
                <a:solidFill>
                  <a:srgbClr val="B6E0F4"/>
                </a:solidFill>
              </a:rPr>
              <a:t>Création</a:t>
            </a:r>
            <a:r>
              <a:rPr lang="en-US" sz="2000" b="1" noProof="0" dirty="0">
                <a:solidFill>
                  <a:srgbClr val="B6E0F4"/>
                </a:solidFill>
              </a:rPr>
              <a:t> de profile sur Maersk.com</a:t>
            </a:r>
            <a:endParaRPr lang="en-CM" sz="2000" b="1" noProof="0" dirty="0" err="1">
              <a:solidFill>
                <a:srgbClr val="B6E0F4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78CC7-6866-4613-B71A-8FFE3D7EE7AD}"/>
              </a:ext>
            </a:extLst>
          </p:cNvPr>
          <p:cNvGrpSpPr/>
          <p:nvPr/>
        </p:nvGrpSpPr>
        <p:grpSpPr>
          <a:xfrm>
            <a:off x="5295134" y="687081"/>
            <a:ext cx="6896866" cy="3678359"/>
            <a:chOff x="95568" y="1341697"/>
            <a:chExt cx="10877232" cy="55163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459F14-22EE-4B8C-A570-7FB7A4B02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5088" y="1341697"/>
              <a:ext cx="9887712" cy="5516303"/>
            </a:xfrm>
            <a:prstGeom prst="rect">
              <a:avLst/>
            </a:prstGeom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BF549CB-6465-4022-A33A-F69A9F67B3B0}"/>
                </a:ext>
              </a:extLst>
            </p:cNvPr>
            <p:cNvSpPr/>
            <p:nvPr/>
          </p:nvSpPr>
          <p:spPr>
            <a:xfrm>
              <a:off x="95568" y="4206620"/>
              <a:ext cx="1225296" cy="301752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CM" sz="2000" noProof="0" dirty="0" err="1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2B47C00-8CBD-4813-935D-D4ED0C5E3FF0}"/>
                </a:ext>
              </a:extLst>
            </p:cNvPr>
            <p:cNvSpPr/>
            <p:nvPr/>
          </p:nvSpPr>
          <p:spPr>
            <a:xfrm>
              <a:off x="664465" y="3766568"/>
              <a:ext cx="662495" cy="183718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CM" sz="2000" noProof="0" dirty="0" err="1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F928266-F50C-4072-AF38-6546563A3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2899" y="4483602"/>
            <a:ext cx="4953429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86A176-E63D-48E0-A1A3-24ACDA62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6E17-C977-4449-86B5-06CC7814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6A11-AB02-4096-A622-8D5AD49A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0A0F1-576F-46B9-B1F8-E522B8059DAA}"/>
              </a:ext>
            </a:extLst>
          </p:cNvPr>
          <p:cNvSpPr txBox="1"/>
          <p:nvPr/>
        </p:nvSpPr>
        <p:spPr>
          <a:xfrm>
            <a:off x="303110" y="-62681"/>
            <a:ext cx="5066205" cy="721766"/>
          </a:xfrm>
          <a:prstGeom prst="rect">
            <a:avLst/>
          </a:prstGeom>
          <a:noFill/>
        </p:spPr>
        <p:txBody>
          <a:bodyPr wrap="square" lIns="237600" tIns="237600" rIns="237600" bIns="2376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Puis</a:t>
            </a:r>
            <a:r>
              <a:rPr lang="en-US" sz="1200" dirty="0"/>
              <a:t> </a:t>
            </a:r>
            <a:r>
              <a:rPr lang="en-US" sz="1200" dirty="0" err="1"/>
              <a:t>allez</a:t>
            </a:r>
            <a:r>
              <a:rPr lang="en-US" sz="1200" dirty="0"/>
              <a:t> sur le site pour </a:t>
            </a:r>
            <a:r>
              <a:rPr lang="en-US" sz="1200" dirty="0" err="1"/>
              <a:t>finaliser</a:t>
            </a:r>
            <a:r>
              <a:rPr lang="en-US" sz="1200" dirty="0"/>
              <a:t> </a:t>
            </a:r>
            <a:r>
              <a:rPr lang="en-US" sz="1200" dirty="0" err="1"/>
              <a:t>votre</a:t>
            </a:r>
            <a:r>
              <a:rPr lang="en-US" sz="1200" dirty="0"/>
              <a:t> </a:t>
            </a:r>
            <a:r>
              <a:rPr lang="en-US" sz="1200" dirty="0" err="1"/>
              <a:t>enregistrement</a:t>
            </a:r>
            <a:endParaRPr lang="en-US" sz="1200" b="1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1DDA7A-E2A2-47BE-8B52-20E90D299BDD}"/>
              </a:ext>
            </a:extLst>
          </p:cNvPr>
          <p:cNvGrpSpPr/>
          <p:nvPr/>
        </p:nvGrpSpPr>
        <p:grpSpPr>
          <a:xfrm>
            <a:off x="64007" y="469136"/>
            <a:ext cx="5880257" cy="4523488"/>
            <a:chOff x="4727448" y="1685288"/>
            <a:chExt cx="7530274" cy="51802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F2AC7-6C31-4F65-8007-AD59FAED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7448" y="1685288"/>
              <a:ext cx="7464552" cy="10845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582B57-B7AB-47C6-A57F-88063827E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890" y="3235305"/>
              <a:ext cx="7437832" cy="363027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84486F-201F-43BC-8ED2-6D1CD120135A}"/>
                </a:ext>
              </a:extLst>
            </p:cNvPr>
            <p:cNvCxnSpPr/>
            <p:nvPr/>
          </p:nvCxnSpPr>
          <p:spPr>
            <a:xfrm flipH="1">
              <a:off x="9372600" y="2368296"/>
              <a:ext cx="2148840" cy="10310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BDF24-1742-4769-9247-4B79CED7B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5457" r="64427" b="8553"/>
          <a:stretch/>
        </p:blipFill>
        <p:spPr>
          <a:xfrm>
            <a:off x="7470648" y="-1"/>
            <a:ext cx="3502152" cy="4422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217EF6-1FAF-4188-A526-97922118F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736" y="4311893"/>
            <a:ext cx="5944264" cy="237780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D3FFB61-4774-4D7A-ABBF-DAC9D7B3163F}"/>
              </a:ext>
            </a:extLst>
          </p:cNvPr>
          <p:cNvSpPr/>
          <p:nvPr/>
        </p:nvSpPr>
        <p:spPr>
          <a:xfrm>
            <a:off x="5944265" y="1190902"/>
            <a:ext cx="1526383" cy="41844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CM" sz="2000" noProof="0" dirty="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EE4681-4B50-4293-BAC4-A5962354B284}"/>
              </a:ext>
            </a:extLst>
          </p:cNvPr>
          <p:cNvSpPr/>
          <p:nvPr/>
        </p:nvSpPr>
        <p:spPr>
          <a:xfrm rot="5400000">
            <a:off x="9191368" y="4143350"/>
            <a:ext cx="475441" cy="41844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CM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28311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86A176-E63D-48E0-A1A3-24ACDA62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6E17-C977-4449-86B5-06CC7814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6A11-AB02-4096-A622-8D5AD49A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8BEDA5-2738-4B65-A11B-E29E8014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42" y="674782"/>
            <a:ext cx="3943677" cy="3842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57D0C-9EC0-4E57-8655-B2170EFA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" y="4137855"/>
            <a:ext cx="5974014" cy="2720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7A1368-7366-4137-83BA-7367B824F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462" y="0"/>
            <a:ext cx="4117848" cy="427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9AEECF-AD9F-425E-9020-0114C1AC9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023" y="4262564"/>
            <a:ext cx="5937134" cy="2016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B99EA7-DEF5-4E5E-B008-D38F4C0D79E7}"/>
              </a:ext>
            </a:extLst>
          </p:cNvPr>
          <p:cNvSpPr txBox="1"/>
          <p:nvPr/>
        </p:nvSpPr>
        <p:spPr>
          <a:xfrm>
            <a:off x="-423369" y="-106821"/>
            <a:ext cx="5066205" cy="721766"/>
          </a:xfrm>
          <a:prstGeom prst="rect">
            <a:avLst/>
          </a:prstGeom>
          <a:noFill/>
        </p:spPr>
        <p:txBody>
          <a:bodyPr wrap="square" lIns="237600" tIns="237600" rIns="237600" bIns="2376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/>
              <a:t>Remplissez</a:t>
            </a:r>
            <a:r>
              <a:rPr lang="en-US" sz="1200" dirty="0"/>
              <a:t> les champs et </a:t>
            </a:r>
            <a:r>
              <a:rPr lang="en-US" sz="1200" dirty="0" err="1"/>
              <a:t>choisissez</a:t>
            </a:r>
            <a:r>
              <a:rPr lang="en-US" sz="1200" dirty="0"/>
              <a:t> </a:t>
            </a:r>
            <a:r>
              <a:rPr lang="en-US" sz="1200" dirty="0" err="1"/>
              <a:t>votre</a:t>
            </a:r>
            <a:r>
              <a:rPr lang="en-US" sz="1200" dirty="0"/>
              <a:t> </a:t>
            </a:r>
            <a:r>
              <a:rPr lang="en-US" sz="1200" dirty="0" err="1"/>
              <a:t>entreprise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32813C-D44F-4B35-B6B1-2F5C21D0ECFB}"/>
              </a:ext>
            </a:extLst>
          </p:cNvPr>
          <p:cNvSpPr/>
          <p:nvPr/>
        </p:nvSpPr>
        <p:spPr>
          <a:xfrm>
            <a:off x="544690" y="770393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noProof="0" dirty="0"/>
              <a:t>1</a:t>
            </a:r>
            <a:endParaRPr lang="en-CM" sz="2000" noProof="0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FD39A7-9EE4-4D14-9507-F6118D4D24AF}"/>
              </a:ext>
            </a:extLst>
          </p:cNvPr>
          <p:cNvSpPr/>
          <p:nvPr/>
        </p:nvSpPr>
        <p:spPr>
          <a:xfrm>
            <a:off x="46168" y="3826959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9F0F27-DE94-4C9D-A373-A41C733EF0A3}"/>
              </a:ext>
            </a:extLst>
          </p:cNvPr>
          <p:cNvSpPr/>
          <p:nvPr/>
        </p:nvSpPr>
        <p:spPr>
          <a:xfrm>
            <a:off x="6875242" y="770393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3</a:t>
            </a:r>
            <a:endParaRPr lang="en-CM" sz="2000" noProof="0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63EEDD-1548-4C34-BF18-3BD219FFEEB3}"/>
              </a:ext>
            </a:extLst>
          </p:cNvPr>
          <p:cNvSpPr/>
          <p:nvPr/>
        </p:nvSpPr>
        <p:spPr>
          <a:xfrm>
            <a:off x="6221022" y="3826959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2D05D-C4AD-407E-AD13-256287957378}"/>
              </a:ext>
            </a:extLst>
          </p:cNvPr>
          <p:cNvCxnSpPr/>
          <p:nvPr/>
        </p:nvCxnSpPr>
        <p:spPr>
          <a:xfrm>
            <a:off x="6096000" y="66104"/>
            <a:ext cx="0" cy="6725792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4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3CDE-3F4D-43AF-9081-9D963F79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8BF01-C04F-40DD-954B-8F8EDA00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69" y="1426464"/>
            <a:ext cx="5355731" cy="3675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5488E-0914-4FC6-BC90-861514F9BCAF}"/>
              </a:ext>
            </a:extLst>
          </p:cNvPr>
          <p:cNvSpPr txBox="1"/>
          <p:nvPr/>
        </p:nvSpPr>
        <p:spPr>
          <a:xfrm>
            <a:off x="6281928" y="-51503"/>
            <a:ext cx="5910072" cy="1552763"/>
          </a:xfrm>
          <a:prstGeom prst="rect">
            <a:avLst/>
          </a:prstGeom>
          <a:noFill/>
        </p:spPr>
        <p:txBody>
          <a:bodyPr wrap="square" lIns="237600" tIns="237600" rIns="237600" bIns="2376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/>
              <a:t>Vous êtes à la fin!  </a:t>
            </a:r>
          </a:p>
          <a:p>
            <a:pPr algn="ctr">
              <a:lnSpc>
                <a:spcPct val="150000"/>
              </a:lnSpc>
            </a:pPr>
            <a:r>
              <a:rPr lang="fr-FR" sz="1200" dirty="0"/>
              <a:t>Vous pouvez faire un mail a notre adresse CENWWWSVCREG </a:t>
            </a:r>
            <a:r>
              <a:rPr lang="fr-FR" sz="1200" dirty="0">
                <a:hlinkClick r:id="rId3"/>
              </a:rPr>
              <a:t>CENWWWSVCREG@maersk.com</a:t>
            </a:r>
            <a:r>
              <a:rPr lang="fr-FR" sz="12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fr-FR" sz="1200" dirty="0"/>
              <a:t>avec une procuration ou une lettre de votre entreprise sous papier entête. </a:t>
            </a:r>
            <a:endParaRPr lang="en-US" sz="1400" dirty="0"/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71FAC41E-AF85-416B-AB5D-6B6B3E10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304"/>
            <a:ext cx="5837401" cy="556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B71B2-39A6-4B31-880E-8B88733118A3}"/>
              </a:ext>
            </a:extLst>
          </p:cNvPr>
          <p:cNvSpPr txBox="1"/>
          <p:nvPr/>
        </p:nvSpPr>
        <p:spPr>
          <a:xfrm>
            <a:off x="129780" y="23294"/>
            <a:ext cx="5577840" cy="1403170"/>
          </a:xfrm>
          <a:prstGeom prst="rect">
            <a:avLst/>
          </a:prstGeom>
          <a:noFill/>
        </p:spPr>
        <p:txBody>
          <a:bodyPr wrap="square" lIns="237600" tIns="237600" rIns="237600" bIns="237600" rtlCol="0">
            <a:spAutoFit/>
          </a:bodyPr>
          <a:lstStyle/>
          <a:p>
            <a:pPr algn="l"/>
            <a:r>
              <a:rPr lang="fr-FR" sz="1200" dirty="0"/>
              <a:t>Il vous sera demandé de télécharger quelques documents pour vérifications à savoir </a:t>
            </a:r>
          </a:p>
          <a:p>
            <a:pPr indent="182563" algn="l"/>
            <a:r>
              <a:rPr lang="fr-FR" sz="1200" dirty="0"/>
              <a:t>- Une photo</a:t>
            </a:r>
          </a:p>
          <a:p>
            <a:pPr indent="182563" algn="l"/>
            <a:r>
              <a:rPr lang="fr-FR" sz="1200" dirty="0"/>
              <a:t>- Une preuve de votre adresse (une facture d’électricité par exemple) </a:t>
            </a:r>
          </a:p>
          <a:p>
            <a:pPr indent="182563" algn="l"/>
            <a:r>
              <a:rPr lang="fr-FR" sz="1200" dirty="0"/>
              <a:t>- Une lettre de procuration sur papier en tête</a:t>
            </a:r>
            <a:endParaRPr lang="en-CM" sz="1200" dirty="0" err="1"/>
          </a:p>
        </p:txBody>
      </p:sp>
    </p:spTree>
    <p:extLst>
      <p:ext uri="{BB962C8B-B14F-4D97-AF65-F5344CB8AC3E}">
        <p14:creationId xmlns:p14="http://schemas.microsoft.com/office/powerpoint/2010/main" val="2480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C9759-BBE1-4530-9440-CF3545D7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74"/>
            <a:ext cx="12199429" cy="68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ærsk">
  <a:themeElements>
    <a:clrScheme name="Maersk - Word">
      <a:dk1>
        <a:srgbClr val="000000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243D"/>
      </a:accent2>
      <a:accent3>
        <a:srgbClr val="0073AB"/>
      </a:accent3>
      <a:accent4>
        <a:srgbClr val="B5E0F5"/>
      </a:accent4>
      <a:accent5>
        <a:srgbClr val="878787"/>
      </a:accent5>
      <a:accent6>
        <a:srgbClr val="FA381C"/>
      </a:accent6>
      <a:hlink>
        <a:srgbClr val="42B0D5"/>
      </a:hlink>
      <a:folHlink>
        <a:srgbClr val="42B0D5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.potx" id="{FA0518FD-1358-441F-840C-BE1258EB8278}" vid="{943BB076-85EF-49A1-BF09-AB9306CB3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56b546-be00-4e7a-bcf3-fb3fe1d23fc1" xsi:nil="true"/>
    <lcf76f155ced4ddcb4097134ff3c332f xmlns="e595ca21-1e54-4af3-b538-19627f302e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7880A1693ED4898AF3D2E06733ACB" ma:contentTypeVersion="17" ma:contentTypeDescription="Create a new document." ma:contentTypeScope="" ma:versionID="0271f7c0cc9fde87960bd01d3cd49c64">
  <xsd:schema xmlns:xsd="http://www.w3.org/2001/XMLSchema" xmlns:xs="http://www.w3.org/2001/XMLSchema" xmlns:p="http://schemas.microsoft.com/office/2006/metadata/properties" xmlns:ns2="e595ca21-1e54-4af3-b538-19627f302e07" xmlns:ns3="cc56b546-be00-4e7a-bcf3-fb3fe1d23fc1" targetNamespace="http://schemas.microsoft.com/office/2006/metadata/properties" ma:root="true" ma:fieldsID="149f3fdbe438a552e79899c1e28e69ec" ns2:_="" ns3:_="">
    <xsd:import namespace="e595ca21-1e54-4af3-b538-19627f302e07"/>
    <xsd:import namespace="cc56b546-be00-4e7a-bcf3-fb3fe1d23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5ca21-1e54-4af3-b538-19627f302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972f45-99e4-4d95-9530-8f5071224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6b546-be00-4e7a-bcf3-fb3fe1d23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ffb8de-dcd9-4170-9f36-bab01a6eeb32}" ma:internalName="TaxCatchAll" ma:showField="CatchAllData" ma:web="cc56b546-be00-4e7a-bcf3-fb3fe1d23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CD525-B509-4449-8459-0BBD98A9015B}">
  <ds:schemaRefs>
    <ds:schemaRef ds:uri="http://schemas.microsoft.com/office/2006/metadata/properties"/>
    <ds:schemaRef ds:uri="http://schemas.microsoft.com/office/infopath/2007/PartnerControls"/>
    <ds:schemaRef ds:uri="cc56b546-be00-4e7a-bcf3-fb3fe1d23fc1"/>
    <ds:schemaRef ds:uri="e595ca21-1e54-4af3-b538-19627f302e07"/>
  </ds:schemaRefs>
</ds:datastoreItem>
</file>

<file path=customXml/itemProps2.xml><?xml version="1.0" encoding="utf-8"?>
<ds:datastoreItem xmlns:ds="http://schemas.openxmlformats.org/officeDocument/2006/customXml" ds:itemID="{922BA294-C569-4BBB-A1E8-4C99EE7DA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5DC08-E5F1-4FA9-AC15-CE25310A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5ca21-1e54-4af3-b538-19627f302e07"/>
    <ds:schemaRef ds:uri="cc56b546-be00-4e7a-bcf3-fb3fe1d23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161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Mærsk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LANDRY KAMGANG TCHOMSI</dc:creator>
  <cp:lastModifiedBy>DANNY LANDRY KAMGANG TCHOMSI</cp:lastModifiedBy>
  <cp:revision>9</cp:revision>
  <dcterms:created xsi:type="dcterms:W3CDTF">2023-09-05T11:47:41Z</dcterms:created>
  <dcterms:modified xsi:type="dcterms:W3CDTF">2024-02-21T05:31:11Z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bba39d-4745-4e9d-97db-0c1927b54242_Enabled">
    <vt:lpwstr>true</vt:lpwstr>
  </property>
  <property fmtid="{D5CDD505-2E9C-101B-9397-08002B2CF9AE}" pid="3" name="MSIP_Label_71bba39d-4745-4e9d-97db-0c1927b54242_SetDate">
    <vt:lpwstr>2023-10-31T14:43:11Z</vt:lpwstr>
  </property>
  <property fmtid="{D5CDD505-2E9C-101B-9397-08002B2CF9AE}" pid="4" name="MSIP_Label_71bba39d-4745-4e9d-97db-0c1927b54242_Method">
    <vt:lpwstr>Privileged</vt:lpwstr>
  </property>
  <property fmtid="{D5CDD505-2E9C-101B-9397-08002B2CF9AE}" pid="5" name="MSIP_Label_71bba39d-4745-4e9d-97db-0c1927b54242_Name">
    <vt:lpwstr>Internal</vt:lpwstr>
  </property>
  <property fmtid="{D5CDD505-2E9C-101B-9397-08002B2CF9AE}" pid="6" name="MSIP_Label_71bba39d-4745-4e9d-97db-0c1927b54242_SiteId">
    <vt:lpwstr>05d75c05-fa1a-42e7-9cf1-eb416c396f2d</vt:lpwstr>
  </property>
  <property fmtid="{D5CDD505-2E9C-101B-9397-08002B2CF9AE}" pid="7" name="MSIP_Label_71bba39d-4745-4e9d-97db-0c1927b54242_ActionId">
    <vt:lpwstr>7d446bad-9b82-4950-aeb9-04e3ac1be6c5</vt:lpwstr>
  </property>
  <property fmtid="{D5CDD505-2E9C-101B-9397-08002B2CF9AE}" pid="8" name="MSIP_Label_71bba39d-4745-4e9d-97db-0c1927b54242_ContentBits">
    <vt:lpwstr>2</vt:lpwstr>
  </property>
  <property fmtid="{D5CDD505-2E9C-101B-9397-08002B2CF9AE}" pid="9" name="ContentTypeId">
    <vt:lpwstr>0x0101003917880A1693ED4898AF3D2E06733ACB</vt:lpwstr>
  </property>
  <property fmtid="{D5CDD505-2E9C-101B-9397-08002B2CF9AE}" pid="10" name="MediaServiceImageTags">
    <vt:lpwstr/>
  </property>
</Properties>
</file>